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24"/>
  </p:notesMasterIdLst>
  <p:handoutMasterIdLst>
    <p:handoutMasterId r:id="rId25"/>
  </p:handoutMasterIdLst>
  <p:sldIdLst>
    <p:sldId id="287" r:id="rId5"/>
    <p:sldId id="326" r:id="rId6"/>
    <p:sldId id="288" r:id="rId7"/>
    <p:sldId id="298" r:id="rId8"/>
    <p:sldId id="306" r:id="rId9"/>
    <p:sldId id="296" r:id="rId10"/>
    <p:sldId id="318" r:id="rId11"/>
    <p:sldId id="319" r:id="rId12"/>
    <p:sldId id="307" r:id="rId13"/>
    <p:sldId id="316" r:id="rId14"/>
    <p:sldId id="304" r:id="rId15"/>
    <p:sldId id="317" r:id="rId16"/>
    <p:sldId id="305" r:id="rId17"/>
    <p:sldId id="324" r:id="rId18"/>
    <p:sldId id="323" r:id="rId19"/>
    <p:sldId id="325" r:id="rId20"/>
    <p:sldId id="327" r:id="rId21"/>
    <p:sldId id="328" r:id="rId22"/>
    <p:sldId id="261" r:id="rId23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Vostalová Lucie MgA." initials="VLM" lastIdx="1" clrIdx="0">
    <p:extLst>
      <p:ext uri="{19B8F6BF-5375-455C-9EA6-DF929625EA0E}">
        <p15:presenceInfo xmlns:p15="http://schemas.microsoft.com/office/powerpoint/2012/main" userId="S-1-5-21-1801674531-2146709945-725345543-56208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BCF089A-38D3-4B98-AA77-560921665F9D}" v="39" dt="2023-07-24T09:52:16.161"/>
    <p1510:client id="{D24A634A-0812-4D1F-96DC-BB8126031250}" v="751" dt="2023-07-20T07:59:02.17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256" autoAdjust="0"/>
    <p:restoredTop sz="96837" autoAdjust="0"/>
  </p:normalViewPr>
  <p:slideViewPr>
    <p:cSldViewPr snapToGrid="0">
      <p:cViewPr varScale="1">
        <p:scale>
          <a:sx n="123" d="100"/>
          <a:sy n="123" d="100"/>
        </p:scale>
        <p:origin x="96" y="28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100" d="100"/>
          <a:sy n="100" d="100"/>
        </p:scale>
        <p:origin x="3552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commentAuthors" Target="commentAuthor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viewProps" Target="viewProps.xml"/><Relationship Id="rId36" Type="http://schemas.microsoft.com/office/2015/10/relationships/revisionInfo" Target="revisionInfo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Relationship Id="rId35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ulišťáková Aneta Ing." userId="S::szif04384@szif.cz::5f60bbb4-828a-4771-bc82-5e33b594c1ba" providerId="AD" clId="Web-{3BCF089A-38D3-4B98-AA77-560921665F9D}"/>
    <pc:docChg chg="modSld">
      <pc:chgData name="Kulišťáková Aneta Ing." userId="S::szif04384@szif.cz::5f60bbb4-828a-4771-bc82-5e33b594c1ba" providerId="AD" clId="Web-{3BCF089A-38D3-4B98-AA77-560921665F9D}" dt="2023-07-24T09:52:16.161" v="36" actId="20577"/>
      <pc:docMkLst>
        <pc:docMk/>
      </pc:docMkLst>
      <pc:sldChg chg="modSp">
        <pc:chgData name="Kulišťáková Aneta Ing." userId="S::szif04384@szif.cz::5f60bbb4-828a-4771-bc82-5e33b594c1ba" providerId="AD" clId="Web-{3BCF089A-38D3-4B98-AA77-560921665F9D}" dt="2023-07-24T08:57:21.202" v="21" actId="20577"/>
        <pc:sldMkLst>
          <pc:docMk/>
          <pc:sldMk cId="107081487" sldId="304"/>
        </pc:sldMkLst>
        <pc:spChg chg="mod">
          <ac:chgData name="Kulišťáková Aneta Ing." userId="S::szif04384@szif.cz::5f60bbb4-828a-4771-bc82-5e33b594c1ba" providerId="AD" clId="Web-{3BCF089A-38D3-4B98-AA77-560921665F9D}" dt="2023-07-24T08:57:21.202" v="21" actId="20577"/>
          <ac:spMkLst>
            <pc:docMk/>
            <pc:sldMk cId="107081487" sldId="304"/>
            <ac:spMk id="3" creationId="{00000000-0000-0000-0000-000000000000}"/>
          </ac:spMkLst>
        </pc:spChg>
      </pc:sldChg>
      <pc:sldChg chg="modSp">
        <pc:chgData name="Kulišťáková Aneta Ing." userId="S::szif04384@szif.cz::5f60bbb4-828a-4771-bc82-5e33b594c1ba" providerId="AD" clId="Web-{3BCF089A-38D3-4B98-AA77-560921665F9D}" dt="2023-07-24T09:52:16.161" v="36" actId="20577"/>
        <pc:sldMkLst>
          <pc:docMk/>
          <pc:sldMk cId="1095415357" sldId="305"/>
        </pc:sldMkLst>
        <pc:spChg chg="mod">
          <ac:chgData name="Kulišťáková Aneta Ing." userId="S::szif04384@szif.cz::5f60bbb4-828a-4771-bc82-5e33b594c1ba" providerId="AD" clId="Web-{3BCF089A-38D3-4B98-AA77-560921665F9D}" dt="2023-07-24T09:52:16.161" v="36" actId="20577"/>
          <ac:spMkLst>
            <pc:docMk/>
            <pc:sldMk cId="1095415357" sldId="305"/>
            <ac:spMk id="3" creationId="{00000000-0000-0000-0000-000000000000}"/>
          </ac:spMkLst>
        </pc:spChg>
      </pc:sldChg>
      <pc:sldChg chg="modSp">
        <pc:chgData name="Kulišťáková Aneta Ing." userId="S::szif04384@szif.cz::5f60bbb4-828a-4771-bc82-5e33b594c1ba" providerId="AD" clId="Web-{3BCF089A-38D3-4B98-AA77-560921665F9D}" dt="2023-07-24T09:01:06.430" v="23" actId="20577"/>
        <pc:sldMkLst>
          <pc:docMk/>
          <pc:sldMk cId="3266576299" sldId="310"/>
        </pc:sldMkLst>
        <pc:spChg chg="mod">
          <ac:chgData name="Kulišťáková Aneta Ing." userId="S::szif04384@szif.cz::5f60bbb4-828a-4771-bc82-5e33b594c1ba" providerId="AD" clId="Web-{3BCF089A-38D3-4B98-AA77-560921665F9D}" dt="2023-07-24T09:01:06.430" v="23" actId="20577"/>
          <ac:spMkLst>
            <pc:docMk/>
            <pc:sldMk cId="3266576299" sldId="310"/>
            <ac:spMk id="3" creationId="{00000000-0000-0000-0000-000000000000}"/>
          </ac:spMkLst>
        </pc:spChg>
      </pc:sldChg>
      <pc:sldChg chg="modSp">
        <pc:chgData name="Kulišťáková Aneta Ing." userId="S::szif04384@szif.cz::5f60bbb4-828a-4771-bc82-5e33b594c1ba" providerId="AD" clId="Web-{3BCF089A-38D3-4B98-AA77-560921665F9D}" dt="2023-07-24T08:50:49.858" v="18" actId="20577"/>
        <pc:sldMkLst>
          <pc:docMk/>
          <pc:sldMk cId="2419249914" sldId="311"/>
        </pc:sldMkLst>
        <pc:spChg chg="mod">
          <ac:chgData name="Kulišťáková Aneta Ing." userId="S::szif04384@szif.cz::5f60bbb4-828a-4771-bc82-5e33b594c1ba" providerId="AD" clId="Web-{3BCF089A-38D3-4B98-AA77-560921665F9D}" dt="2023-07-24T08:50:49.858" v="18" actId="20577"/>
          <ac:spMkLst>
            <pc:docMk/>
            <pc:sldMk cId="2419249914" sldId="311"/>
            <ac:spMk id="3" creationId="{00000000-0000-0000-0000-000000000000}"/>
          </ac:spMkLst>
        </pc:spChg>
      </pc:sldChg>
      <pc:sldChg chg="modSp">
        <pc:chgData name="Kulišťáková Aneta Ing." userId="S::szif04384@szif.cz::5f60bbb4-828a-4771-bc82-5e33b594c1ba" providerId="AD" clId="Web-{3BCF089A-38D3-4B98-AA77-560921665F9D}" dt="2023-07-24T09:04:38.063" v="28" actId="20577"/>
        <pc:sldMkLst>
          <pc:docMk/>
          <pc:sldMk cId="4247033348" sldId="313"/>
        </pc:sldMkLst>
        <pc:spChg chg="mod">
          <ac:chgData name="Kulišťáková Aneta Ing." userId="S::szif04384@szif.cz::5f60bbb4-828a-4771-bc82-5e33b594c1ba" providerId="AD" clId="Web-{3BCF089A-38D3-4B98-AA77-560921665F9D}" dt="2023-07-24T09:04:38.063" v="28" actId="20577"/>
          <ac:spMkLst>
            <pc:docMk/>
            <pc:sldMk cId="4247033348" sldId="313"/>
            <ac:spMk id="3" creationId="{00000000-0000-0000-0000-000000000000}"/>
          </ac:spMkLst>
        </pc:spChg>
      </pc:sldChg>
      <pc:sldChg chg="modSp">
        <pc:chgData name="Kulišťáková Aneta Ing." userId="S::szif04384@szif.cz::5f60bbb4-828a-4771-bc82-5e33b594c1ba" providerId="AD" clId="Web-{3BCF089A-38D3-4B98-AA77-560921665F9D}" dt="2023-07-24T08:36:54.293" v="0" actId="20577"/>
        <pc:sldMkLst>
          <pc:docMk/>
          <pc:sldMk cId="3076067259" sldId="315"/>
        </pc:sldMkLst>
        <pc:spChg chg="mod">
          <ac:chgData name="Kulišťáková Aneta Ing." userId="S::szif04384@szif.cz::5f60bbb4-828a-4771-bc82-5e33b594c1ba" providerId="AD" clId="Web-{3BCF089A-38D3-4B98-AA77-560921665F9D}" dt="2023-07-24T08:36:54.293" v="0" actId="20577"/>
          <ac:spMkLst>
            <pc:docMk/>
            <pc:sldMk cId="3076067259" sldId="315"/>
            <ac:spMk id="3" creationId="{94D726A7-929F-B3D0-9594-D5CBAF718E12}"/>
          </ac:spMkLst>
        </pc:spChg>
      </pc:sldChg>
      <pc:sldChg chg="modSp">
        <pc:chgData name="Kulišťáková Aneta Ing." userId="S::szif04384@szif.cz::5f60bbb4-828a-4771-bc82-5e33b594c1ba" providerId="AD" clId="Web-{3BCF089A-38D3-4B98-AA77-560921665F9D}" dt="2023-07-24T09:03:57.640" v="25" actId="20577"/>
        <pc:sldMkLst>
          <pc:docMk/>
          <pc:sldMk cId="3027745633" sldId="317"/>
        </pc:sldMkLst>
        <pc:spChg chg="mod">
          <ac:chgData name="Kulišťáková Aneta Ing." userId="S::szif04384@szif.cz::5f60bbb4-828a-4771-bc82-5e33b594c1ba" providerId="AD" clId="Web-{3BCF089A-38D3-4B98-AA77-560921665F9D}" dt="2023-07-24T09:03:57.640" v="25" actId="20577"/>
          <ac:spMkLst>
            <pc:docMk/>
            <pc:sldMk cId="3027745633" sldId="317"/>
            <ac:spMk id="3" creationId="{65F56C14-5096-FF81-1058-092498FF7393}"/>
          </ac:spMkLst>
        </pc:spChg>
      </pc:sldChg>
      <pc:sldChg chg="modSp">
        <pc:chgData name="Kulišťáková Aneta Ing." userId="S::szif04384@szif.cz::5f60bbb4-828a-4771-bc82-5e33b594c1ba" providerId="AD" clId="Web-{3BCF089A-38D3-4B98-AA77-560921665F9D}" dt="2023-07-24T09:07:48.696" v="31" actId="20577"/>
        <pc:sldMkLst>
          <pc:docMk/>
          <pc:sldMk cId="2437240261" sldId="320"/>
        </pc:sldMkLst>
        <pc:spChg chg="mod">
          <ac:chgData name="Kulišťáková Aneta Ing." userId="S::szif04384@szif.cz::5f60bbb4-828a-4771-bc82-5e33b594c1ba" providerId="AD" clId="Web-{3BCF089A-38D3-4B98-AA77-560921665F9D}" dt="2023-07-24T09:07:48.696" v="31" actId="20577"/>
          <ac:spMkLst>
            <pc:docMk/>
            <pc:sldMk cId="2437240261" sldId="320"/>
            <ac:spMk id="3" creationId="{00000000-0000-0000-0000-000000000000}"/>
          </ac:spMkLst>
        </pc:spChg>
      </pc:sldChg>
      <pc:sldChg chg="modSp">
        <pc:chgData name="Kulišťáková Aneta Ing." userId="S::szif04384@szif.cz::5f60bbb4-828a-4771-bc82-5e33b594c1ba" providerId="AD" clId="Web-{3BCF089A-38D3-4B98-AA77-560921665F9D}" dt="2023-07-24T09:08:44.604" v="32" actId="20577"/>
        <pc:sldMkLst>
          <pc:docMk/>
          <pc:sldMk cId="2309457775" sldId="321"/>
        </pc:sldMkLst>
        <pc:spChg chg="mod">
          <ac:chgData name="Kulišťáková Aneta Ing." userId="S::szif04384@szif.cz::5f60bbb4-828a-4771-bc82-5e33b594c1ba" providerId="AD" clId="Web-{3BCF089A-38D3-4B98-AA77-560921665F9D}" dt="2023-07-24T09:08:44.604" v="32" actId="20577"/>
          <ac:spMkLst>
            <pc:docMk/>
            <pc:sldMk cId="2309457775" sldId="321"/>
            <ac:spMk id="3" creationId="{00000000-0000-0000-0000-000000000000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AACE8A7-C9D7-49A1-998D-DE8800E81080}" type="datetimeFigureOut">
              <a:rPr lang="cs-CZ" smtClean="0"/>
              <a:t>02.08.2023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2CFE32C-3AEC-4737-9FC6-0CE89EAC2DB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391680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C0AF869-8AAA-4914-9F34-A112E7DDA88C}" type="datetimeFigureOut">
              <a:rPr lang="cs-CZ" smtClean="0"/>
              <a:t>02.08.2023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AF6B40C-9CD8-41CE-95A2-8869751BE83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018137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F6B40C-9CD8-41CE-95A2-8869751BE830}" type="slidenum">
              <a:rPr lang="cs-CZ" smtClean="0"/>
              <a:t>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4495909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F6B40C-9CD8-41CE-95A2-8869751BE830}" type="slidenum">
              <a:rPr lang="cs-CZ" smtClean="0"/>
              <a:t>11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1409508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F6B40C-9CD8-41CE-95A2-8869751BE830}" type="slidenum">
              <a:rPr lang="cs-CZ" smtClean="0"/>
              <a:t>13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0637828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F6B40C-9CD8-41CE-95A2-8869751BE830}" type="slidenum">
              <a:rPr lang="cs-CZ" smtClean="0"/>
              <a:t>14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4847394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F6B40C-9CD8-41CE-95A2-8869751BE830}" type="slidenum">
              <a:rPr lang="cs-CZ" smtClean="0"/>
              <a:t>15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5690992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F6B40C-9CD8-41CE-95A2-8869751BE830}" type="slidenum">
              <a:rPr lang="cs-CZ" smtClean="0"/>
              <a:t>16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4210340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F6B40C-9CD8-41CE-95A2-8869751BE830}" type="slidenum">
              <a:rPr lang="cs-CZ" smtClean="0"/>
              <a:t>17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3650393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F6B40C-9CD8-41CE-95A2-8869751BE830}" type="slidenum">
              <a:rPr lang="cs-CZ" smtClean="0"/>
              <a:t>19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4696376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F6B40C-9CD8-41CE-95A2-8869751BE830}" type="slidenum">
              <a:rPr lang="cs-CZ" smtClean="0"/>
              <a:t>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1715752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cs-CZ" baseline="0" dirty="0" smtClean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F6B40C-9CD8-41CE-95A2-8869751BE830}" type="slidenum">
              <a:rPr lang="cs-CZ" smtClean="0"/>
              <a:t>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0758096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F6B40C-9CD8-41CE-95A2-8869751BE830}" type="slidenum">
              <a:rPr lang="cs-CZ" smtClean="0"/>
              <a:t>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9583686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F6B40C-9CD8-41CE-95A2-8869751BE830}" type="slidenum">
              <a:rPr lang="cs-CZ" smtClean="0"/>
              <a:t>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3262062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 smtClean="0"/>
          </a:p>
          <a:p>
            <a:endParaRPr lang="cs-CZ" dirty="0" smtClean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cs-CZ" dirty="0" smtClean="0"/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F6B40C-9CD8-41CE-95A2-8869751BE830}" type="slidenum">
              <a:rPr lang="cs-CZ" smtClean="0"/>
              <a:t>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0809257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F6B40C-9CD8-41CE-95A2-8869751BE830}" type="slidenum">
              <a:rPr lang="cs-CZ" smtClean="0"/>
              <a:t>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5006001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F6B40C-9CD8-41CE-95A2-8869751BE830}" type="slidenum">
              <a:rPr lang="cs-CZ" smtClean="0"/>
              <a:t>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7322961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F6B40C-9CD8-41CE-95A2-8869751BE830}" type="slidenum">
              <a:rPr lang="cs-CZ" smtClean="0"/>
              <a:t>10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503134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118863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Vlastní rozlože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Zástupný symbol pro text 35"/>
          <p:cNvSpPr>
            <a:spLocks noGrp="1"/>
          </p:cNvSpPr>
          <p:nvPr>
            <p:ph type="body" sz="quarter" idx="10"/>
          </p:nvPr>
        </p:nvSpPr>
        <p:spPr>
          <a:xfrm>
            <a:off x="843130" y="1936627"/>
            <a:ext cx="2381249" cy="2542670"/>
          </a:xfrm>
        </p:spPr>
        <p:txBody>
          <a:bodyPr anchor="t">
            <a:normAutofit/>
          </a:bodyPr>
          <a:lstStyle>
            <a:lvl1pPr>
              <a:defRPr sz="1200"/>
            </a:lvl1pPr>
          </a:lstStyle>
          <a:p>
            <a:pPr marL="0" lvl="0" indent="0">
              <a:buNone/>
            </a:pPr>
            <a:r>
              <a:rPr lang="cs-CZ">
                <a:latin typeface="Verdana" panose="020B0604030504040204" pitchFamily="34" charset="0"/>
                <a:ea typeface="Verdana" panose="020B0604030504040204" pitchFamily="34" charset="0"/>
              </a:rPr>
              <a:t>Upravte styly předlohy textu.</a:t>
            </a:r>
          </a:p>
        </p:txBody>
      </p:sp>
      <p:sp>
        <p:nvSpPr>
          <p:cNvPr id="26" name="Zástupný symbol pro text 39"/>
          <p:cNvSpPr>
            <a:spLocks noGrp="1"/>
          </p:cNvSpPr>
          <p:nvPr>
            <p:ph type="body" sz="quarter" idx="14"/>
          </p:nvPr>
        </p:nvSpPr>
        <p:spPr>
          <a:xfrm>
            <a:off x="3644294" y="1936627"/>
            <a:ext cx="2381248" cy="2542670"/>
          </a:xfrm>
        </p:spPr>
        <p:txBody>
          <a:bodyPr anchor="t">
            <a:normAutofit/>
          </a:bodyPr>
          <a:lstStyle/>
          <a:p>
            <a:pPr marL="0" lvl="0" indent="0">
              <a:buNone/>
            </a:pPr>
            <a:r>
              <a:rPr lang="cs-CZ" sz="1400"/>
              <a:t>Upravte styly předlohy textu.</a:t>
            </a:r>
          </a:p>
        </p:txBody>
      </p:sp>
      <p:sp>
        <p:nvSpPr>
          <p:cNvPr id="27" name="Zástupný symbol pro text 40"/>
          <p:cNvSpPr>
            <a:spLocks noGrp="1"/>
          </p:cNvSpPr>
          <p:nvPr>
            <p:ph type="body" sz="quarter" idx="15"/>
          </p:nvPr>
        </p:nvSpPr>
        <p:spPr>
          <a:xfrm>
            <a:off x="9217193" y="1962574"/>
            <a:ext cx="2381250" cy="2516723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pPr marL="0" lvl="0" indent="0">
              <a:buNone/>
            </a:pPr>
            <a:r>
              <a:rPr lang="cs-CZ">
                <a:latin typeface="Verdana" panose="020B0604030504040204" pitchFamily="34" charset="0"/>
                <a:ea typeface="Verdana" panose="020B0604030504040204" pitchFamily="34" charset="0"/>
              </a:rPr>
              <a:t>Upravte styly předlohy textu.</a:t>
            </a:r>
          </a:p>
        </p:txBody>
      </p:sp>
      <p:sp>
        <p:nvSpPr>
          <p:cNvPr id="28" name="Zástupný symbol pro text 41"/>
          <p:cNvSpPr>
            <a:spLocks noGrp="1"/>
          </p:cNvSpPr>
          <p:nvPr>
            <p:ph type="body" sz="quarter" idx="16"/>
          </p:nvPr>
        </p:nvSpPr>
        <p:spPr>
          <a:xfrm>
            <a:off x="6445457" y="1962574"/>
            <a:ext cx="2381251" cy="2543774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pPr marL="0" lvl="0" indent="0">
              <a:buNone/>
            </a:pPr>
            <a:r>
              <a:rPr lang="cs-CZ">
                <a:latin typeface="Verdana" panose="020B0604030504040204" pitchFamily="34" charset="0"/>
                <a:ea typeface="Verdana" panose="020B0604030504040204" pitchFamily="34" charset="0"/>
              </a:rPr>
              <a:t>Upravte styly předlohy textu.</a:t>
            </a:r>
          </a:p>
        </p:txBody>
      </p:sp>
      <p:sp>
        <p:nvSpPr>
          <p:cNvPr id="29" name="Zástupný symbol pro text 43"/>
          <p:cNvSpPr>
            <a:spLocks noGrp="1"/>
          </p:cNvSpPr>
          <p:nvPr>
            <p:ph type="body" sz="quarter" idx="18"/>
          </p:nvPr>
        </p:nvSpPr>
        <p:spPr>
          <a:xfrm>
            <a:off x="843129" y="1429772"/>
            <a:ext cx="8653046" cy="259824"/>
          </a:xfrm>
        </p:spPr>
        <p:txBody>
          <a:bodyPr anchor="t">
            <a:normAutofit/>
          </a:bodyPr>
          <a:lstStyle>
            <a:lvl1pPr>
              <a:defRPr sz="1200"/>
            </a:lvl1pPr>
          </a:lstStyle>
          <a:p>
            <a:pPr marL="0" lvl="0" indent="0">
              <a:buNone/>
            </a:pPr>
            <a:r>
              <a:rPr lang="cs-CZ">
                <a:latin typeface="Verdana" panose="020B0604030504040204" pitchFamily="34" charset="0"/>
                <a:ea typeface="Verdana" panose="020B0604030504040204" pitchFamily="34" charset="0"/>
              </a:rPr>
              <a:t>Upravte styly předlohy textu.</a:t>
            </a:r>
          </a:p>
        </p:txBody>
      </p:sp>
      <p:sp>
        <p:nvSpPr>
          <p:cNvPr id="30" name="Zástupný symbol pro text 44"/>
          <p:cNvSpPr>
            <a:spLocks noGrp="1"/>
          </p:cNvSpPr>
          <p:nvPr>
            <p:ph type="body" sz="quarter" idx="19"/>
          </p:nvPr>
        </p:nvSpPr>
        <p:spPr>
          <a:xfrm>
            <a:off x="843130" y="909786"/>
            <a:ext cx="8653045" cy="392935"/>
          </a:xfrm>
        </p:spPr>
        <p:txBody>
          <a:bodyPr>
            <a:normAutofit/>
          </a:bodyPr>
          <a:lstStyle/>
          <a:p>
            <a:pPr marL="0" lvl="0" indent="0">
              <a:buNone/>
            </a:pPr>
            <a:r>
              <a:rPr lang="cs-CZ" sz="2000" b="1" cap="all">
                <a:latin typeface="Verdana" panose="020B0604030504040204" pitchFamily="34" charset="0"/>
              </a:rPr>
              <a:t>Upravte styly předlohy textu.</a:t>
            </a:r>
          </a:p>
        </p:txBody>
      </p:sp>
      <p:grpSp>
        <p:nvGrpSpPr>
          <p:cNvPr id="31" name="Skupina 30"/>
          <p:cNvGrpSpPr/>
          <p:nvPr userDrawn="1"/>
        </p:nvGrpSpPr>
        <p:grpSpPr>
          <a:xfrm>
            <a:off x="0" y="909786"/>
            <a:ext cx="12192000" cy="5784129"/>
            <a:chOff x="0" y="909786"/>
            <a:chExt cx="12192000" cy="5784129"/>
          </a:xfrm>
        </p:grpSpPr>
        <p:grpSp>
          <p:nvGrpSpPr>
            <p:cNvPr id="32" name="Skupina 31"/>
            <p:cNvGrpSpPr/>
            <p:nvPr/>
          </p:nvGrpSpPr>
          <p:grpSpPr>
            <a:xfrm>
              <a:off x="0" y="6512189"/>
              <a:ext cx="12192000" cy="181726"/>
              <a:chOff x="0" y="6512189"/>
              <a:chExt cx="12192000" cy="181726"/>
            </a:xfrm>
          </p:grpSpPr>
          <p:sp>
            <p:nvSpPr>
              <p:cNvPr id="34" name="Obdélník 33"/>
              <p:cNvSpPr/>
              <p:nvPr/>
            </p:nvSpPr>
            <p:spPr>
              <a:xfrm>
                <a:off x="0" y="6512189"/>
                <a:ext cx="2032000" cy="181726"/>
              </a:xfrm>
              <a:prstGeom prst="rect">
                <a:avLst/>
              </a:prstGeom>
              <a:solidFill>
                <a:srgbClr val="6D442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>
                  <a:solidFill>
                    <a:srgbClr val="F2B610"/>
                  </a:solidFill>
                </a:endParaRPr>
              </a:p>
            </p:txBody>
          </p:sp>
          <p:sp>
            <p:nvSpPr>
              <p:cNvPr id="35" name="Obdélník 34"/>
              <p:cNvSpPr/>
              <p:nvPr/>
            </p:nvSpPr>
            <p:spPr>
              <a:xfrm>
                <a:off x="2032000" y="6512189"/>
                <a:ext cx="2032000" cy="181726"/>
              </a:xfrm>
              <a:prstGeom prst="rect">
                <a:avLst/>
              </a:prstGeom>
              <a:solidFill>
                <a:srgbClr val="82828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>
                  <a:solidFill>
                    <a:srgbClr val="F2B610"/>
                  </a:solidFill>
                </a:endParaRPr>
              </a:p>
            </p:txBody>
          </p:sp>
          <p:sp>
            <p:nvSpPr>
              <p:cNvPr id="36" name="Obdélník 35"/>
              <p:cNvSpPr/>
              <p:nvPr/>
            </p:nvSpPr>
            <p:spPr>
              <a:xfrm>
                <a:off x="4064000" y="6512189"/>
                <a:ext cx="2032000" cy="181726"/>
              </a:xfrm>
              <a:prstGeom prst="rect">
                <a:avLst/>
              </a:prstGeom>
              <a:solidFill>
                <a:srgbClr val="88C9E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>
                  <a:solidFill>
                    <a:srgbClr val="F2B610"/>
                  </a:solidFill>
                </a:endParaRPr>
              </a:p>
            </p:txBody>
          </p:sp>
          <p:sp>
            <p:nvSpPr>
              <p:cNvPr id="37" name="Obdélník 36"/>
              <p:cNvSpPr/>
              <p:nvPr/>
            </p:nvSpPr>
            <p:spPr>
              <a:xfrm>
                <a:off x="8128000" y="6512189"/>
                <a:ext cx="2032000" cy="180386"/>
              </a:xfrm>
              <a:prstGeom prst="rect">
                <a:avLst/>
              </a:prstGeom>
              <a:solidFill>
                <a:srgbClr val="F3932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>
                  <a:solidFill>
                    <a:srgbClr val="F2B610"/>
                  </a:solidFill>
                </a:endParaRPr>
              </a:p>
            </p:txBody>
          </p:sp>
          <p:sp>
            <p:nvSpPr>
              <p:cNvPr id="38" name="Obdélník 37"/>
              <p:cNvSpPr/>
              <p:nvPr/>
            </p:nvSpPr>
            <p:spPr>
              <a:xfrm>
                <a:off x="6096000" y="6512189"/>
                <a:ext cx="2032000" cy="180386"/>
              </a:xfrm>
              <a:prstGeom prst="rect">
                <a:avLst/>
              </a:prstGeom>
              <a:solidFill>
                <a:srgbClr val="00513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>
                  <a:solidFill>
                    <a:srgbClr val="F2B610"/>
                  </a:solidFill>
                </a:endParaRPr>
              </a:p>
            </p:txBody>
          </p:sp>
          <p:sp>
            <p:nvSpPr>
              <p:cNvPr id="39" name="Obdélník 38"/>
              <p:cNvSpPr/>
              <p:nvPr/>
            </p:nvSpPr>
            <p:spPr>
              <a:xfrm>
                <a:off x="10160000" y="6512189"/>
                <a:ext cx="2032000" cy="180386"/>
              </a:xfrm>
              <a:prstGeom prst="rect">
                <a:avLst/>
              </a:prstGeom>
              <a:solidFill>
                <a:srgbClr val="FFCD3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>
                  <a:solidFill>
                    <a:srgbClr val="F2B610"/>
                  </a:solidFill>
                </a:endParaRPr>
              </a:p>
            </p:txBody>
          </p:sp>
        </p:grpSp>
        <p:pic>
          <p:nvPicPr>
            <p:cNvPr id="33" name="Obrázek 32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949550" y="909786"/>
              <a:ext cx="1405838" cy="392935"/>
            </a:xfrm>
            <a:prstGeom prst="rect">
              <a:avLst/>
            </a:prstGeom>
          </p:spPr>
        </p:pic>
      </p:grpSp>
      <p:sp>
        <p:nvSpPr>
          <p:cNvPr id="45" name="Zástupný symbol pro obrázek 44"/>
          <p:cNvSpPr>
            <a:spLocks noGrp="1"/>
          </p:cNvSpPr>
          <p:nvPr>
            <p:ph type="pic" sz="quarter" idx="20"/>
          </p:nvPr>
        </p:nvSpPr>
        <p:spPr>
          <a:xfrm>
            <a:off x="843129" y="4720407"/>
            <a:ext cx="2381249" cy="1363662"/>
          </a:xfrm>
        </p:spPr>
        <p:txBody>
          <a:bodyPr>
            <a:normAutofit/>
          </a:bodyPr>
          <a:lstStyle>
            <a:lvl1pPr>
              <a:defRPr sz="1200"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r>
              <a:rPr lang="cs-CZ"/>
              <a:t>Kliknutím na ikonu přidáte obrázek.</a:t>
            </a:r>
          </a:p>
        </p:txBody>
      </p:sp>
      <p:sp>
        <p:nvSpPr>
          <p:cNvPr id="46" name="Zástupný symbol pro obrázek 44"/>
          <p:cNvSpPr>
            <a:spLocks noGrp="1"/>
          </p:cNvSpPr>
          <p:nvPr>
            <p:ph type="pic" sz="quarter" idx="21"/>
          </p:nvPr>
        </p:nvSpPr>
        <p:spPr>
          <a:xfrm>
            <a:off x="3644293" y="4720407"/>
            <a:ext cx="2381249" cy="1363662"/>
          </a:xfrm>
        </p:spPr>
        <p:txBody>
          <a:bodyPr>
            <a:normAutofit/>
          </a:bodyPr>
          <a:lstStyle>
            <a:lvl1pPr>
              <a:defRPr sz="1200"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r>
              <a:rPr lang="cs-CZ"/>
              <a:t>Kliknutím na ikonu přidáte obrázek.</a:t>
            </a:r>
          </a:p>
        </p:txBody>
      </p:sp>
      <p:sp>
        <p:nvSpPr>
          <p:cNvPr id="47" name="Zástupný symbol pro obrázek 44"/>
          <p:cNvSpPr>
            <a:spLocks noGrp="1"/>
          </p:cNvSpPr>
          <p:nvPr>
            <p:ph type="pic" sz="quarter" idx="22"/>
          </p:nvPr>
        </p:nvSpPr>
        <p:spPr>
          <a:xfrm>
            <a:off x="6447779" y="4716414"/>
            <a:ext cx="2381249" cy="1363662"/>
          </a:xfrm>
        </p:spPr>
        <p:txBody>
          <a:bodyPr>
            <a:normAutofit/>
          </a:bodyPr>
          <a:lstStyle>
            <a:lvl1pPr>
              <a:defRPr sz="1200"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r>
              <a:rPr lang="cs-CZ"/>
              <a:t>Kliknutím na ikonu přidáte obrázek.</a:t>
            </a:r>
            <a:endParaRPr lang="cs-CZ" dirty="0"/>
          </a:p>
        </p:txBody>
      </p:sp>
      <p:sp>
        <p:nvSpPr>
          <p:cNvPr id="48" name="Zástupný symbol pro obrázek 44"/>
          <p:cNvSpPr>
            <a:spLocks noGrp="1"/>
          </p:cNvSpPr>
          <p:nvPr>
            <p:ph type="pic" sz="quarter" idx="23"/>
          </p:nvPr>
        </p:nvSpPr>
        <p:spPr>
          <a:xfrm>
            <a:off x="9217193" y="4720407"/>
            <a:ext cx="2381249" cy="1363662"/>
          </a:xfrm>
        </p:spPr>
        <p:txBody>
          <a:bodyPr>
            <a:normAutofit/>
          </a:bodyPr>
          <a:lstStyle>
            <a:lvl1pPr>
              <a:defRPr sz="1200"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r>
              <a:rPr lang="cs-CZ"/>
              <a:t>Kliknutím na ikonu přidáte obrázek.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489258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lastní rozlože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Skupina 21"/>
          <p:cNvGrpSpPr/>
          <p:nvPr userDrawn="1"/>
        </p:nvGrpSpPr>
        <p:grpSpPr>
          <a:xfrm>
            <a:off x="0" y="909786"/>
            <a:ext cx="12192000" cy="5784129"/>
            <a:chOff x="0" y="909786"/>
            <a:chExt cx="12192000" cy="5784129"/>
          </a:xfrm>
        </p:grpSpPr>
        <p:grpSp>
          <p:nvGrpSpPr>
            <p:cNvPr id="23" name="Skupina 22"/>
            <p:cNvGrpSpPr/>
            <p:nvPr/>
          </p:nvGrpSpPr>
          <p:grpSpPr>
            <a:xfrm>
              <a:off x="0" y="6512189"/>
              <a:ext cx="12192000" cy="181726"/>
              <a:chOff x="0" y="6512189"/>
              <a:chExt cx="12192000" cy="181726"/>
            </a:xfrm>
          </p:grpSpPr>
          <p:sp>
            <p:nvSpPr>
              <p:cNvPr id="25" name="Obdélník 24"/>
              <p:cNvSpPr/>
              <p:nvPr/>
            </p:nvSpPr>
            <p:spPr>
              <a:xfrm>
                <a:off x="0" y="6512189"/>
                <a:ext cx="2032000" cy="181726"/>
              </a:xfrm>
              <a:prstGeom prst="rect">
                <a:avLst/>
              </a:prstGeom>
              <a:solidFill>
                <a:srgbClr val="6D442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>
                  <a:solidFill>
                    <a:srgbClr val="F2B610"/>
                  </a:solidFill>
                </a:endParaRPr>
              </a:p>
            </p:txBody>
          </p:sp>
          <p:sp>
            <p:nvSpPr>
              <p:cNvPr id="26" name="Obdélník 25"/>
              <p:cNvSpPr/>
              <p:nvPr/>
            </p:nvSpPr>
            <p:spPr>
              <a:xfrm>
                <a:off x="2032000" y="6512189"/>
                <a:ext cx="2032000" cy="181726"/>
              </a:xfrm>
              <a:prstGeom prst="rect">
                <a:avLst/>
              </a:prstGeom>
              <a:solidFill>
                <a:srgbClr val="82828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>
                  <a:solidFill>
                    <a:srgbClr val="F2B610"/>
                  </a:solidFill>
                </a:endParaRPr>
              </a:p>
            </p:txBody>
          </p:sp>
          <p:sp>
            <p:nvSpPr>
              <p:cNvPr id="27" name="Obdélník 26"/>
              <p:cNvSpPr/>
              <p:nvPr/>
            </p:nvSpPr>
            <p:spPr>
              <a:xfrm>
                <a:off x="4064000" y="6512189"/>
                <a:ext cx="2032000" cy="181726"/>
              </a:xfrm>
              <a:prstGeom prst="rect">
                <a:avLst/>
              </a:prstGeom>
              <a:solidFill>
                <a:srgbClr val="88C9E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>
                  <a:solidFill>
                    <a:srgbClr val="F2B610"/>
                  </a:solidFill>
                </a:endParaRPr>
              </a:p>
            </p:txBody>
          </p:sp>
          <p:sp>
            <p:nvSpPr>
              <p:cNvPr id="28" name="Obdélník 27"/>
              <p:cNvSpPr/>
              <p:nvPr/>
            </p:nvSpPr>
            <p:spPr>
              <a:xfrm>
                <a:off x="8128000" y="6512189"/>
                <a:ext cx="2032000" cy="180386"/>
              </a:xfrm>
              <a:prstGeom prst="rect">
                <a:avLst/>
              </a:prstGeom>
              <a:solidFill>
                <a:srgbClr val="F3932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>
                  <a:solidFill>
                    <a:srgbClr val="F2B610"/>
                  </a:solidFill>
                </a:endParaRPr>
              </a:p>
            </p:txBody>
          </p:sp>
          <p:sp>
            <p:nvSpPr>
              <p:cNvPr id="29" name="Obdélník 28"/>
              <p:cNvSpPr/>
              <p:nvPr/>
            </p:nvSpPr>
            <p:spPr>
              <a:xfrm>
                <a:off x="6096000" y="6512189"/>
                <a:ext cx="2032000" cy="180386"/>
              </a:xfrm>
              <a:prstGeom prst="rect">
                <a:avLst/>
              </a:prstGeom>
              <a:solidFill>
                <a:srgbClr val="00513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>
                  <a:solidFill>
                    <a:srgbClr val="F2B610"/>
                  </a:solidFill>
                </a:endParaRPr>
              </a:p>
            </p:txBody>
          </p:sp>
          <p:sp>
            <p:nvSpPr>
              <p:cNvPr id="30" name="Obdélník 29"/>
              <p:cNvSpPr/>
              <p:nvPr/>
            </p:nvSpPr>
            <p:spPr>
              <a:xfrm>
                <a:off x="10160000" y="6512189"/>
                <a:ext cx="2032000" cy="180386"/>
              </a:xfrm>
              <a:prstGeom prst="rect">
                <a:avLst/>
              </a:prstGeom>
              <a:solidFill>
                <a:srgbClr val="FFCD3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>
                  <a:solidFill>
                    <a:srgbClr val="F2B610"/>
                  </a:solidFill>
                </a:endParaRPr>
              </a:p>
            </p:txBody>
          </p:sp>
        </p:grpSp>
        <p:pic>
          <p:nvPicPr>
            <p:cNvPr id="24" name="Obrázek 23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949550" y="909786"/>
              <a:ext cx="1405838" cy="392935"/>
            </a:xfrm>
            <a:prstGeom prst="rect">
              <a:avLst/>
            </a:prstGeom>
          </p:spPr>
        </p:pic>
      </p:grpSp>
      <p:sp>
        <p:nvSpPr>
          <p:cNvPr id="40" name="Zástupný symbol pro obrázek 39"/>
          <p:cNvSpPr>
            <a:spLocks noGrp="1"/>
          </p:cNvSpPr>
          <p:nvPr>
            <p:ph type="pic" sz="quarter" idx="10"/>
          </p:nvPr>
        </p:nvSpPr>
        <p:spPr>
          <a:xfrm>
            <a:off x="6886575" y="2069235"/>
            <a:ext cx="4468813" cy="4075978"/>
          </a:xfrm>
        </p:spPr>
        <p:txBody>
          <a:bodyPr>
            <a:normAutofit/>
          </a:bodyPr>
          <a:lstStyle>
            <a:lvl1pPr>
              <a:defRPr sz="1200"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r>
              <a:rPr lang="cs-CZ"/>
              <a:t>Kliknutím na ikonu přidáte obrázek.</a:t>
            </a:r>
            <a:endParaRPr lang="cs-CZ" dirty="0"/>
          </a:p>
        </p:txBody>
      </p:sp>
      <p:sp>
        <p:nvSpPr>
          <p:cNvPr id="42" name="Zástupný symbol pro text 41"/>
          <p:cNvSpPr>
            <a:spLocks noGrp="1"/>
          </p:cNvSpPr>
          <p:nvPr>
            <p:ph type="body" sz="quarter" idx="11" hasCustomPrompt="1"/>
          </p:nvPr>
        </p:nvSpPr>
        <p:spPr>
          <a:xfrm>
            <a:off x="3786188" y="3868737"/>
            <a:ext cx="2838450" cy="2276475"/>
          </a:xfrm>
        </p:spPr>
        <p:txBody>
          <a:bodyPr/>
          <a:lstStyle>
            <a:lvl1pPr>
              <a:defRPr sz="1200"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pPr lvl="0"/>
            <a:r>
              <a:rPr lang="cs-CZ" dirty="0"/>
              <a:t>Kliknutím vložíte text.</a:t>
            </a:r>
          </a:p>
        </p:txBody>
      </p:sp>
      <p:sp>
        <p:nvSpPr>
          <p:cNvPr id="43" name="Zástupný symbol pro text 41"/>
          <p:cNvSpPr>
            <a:spLocks noGrp="1"/>
          </p:cNvSpPr>
          <p:nvPr>
            <p:ph type="body" sz="quarter" idx="12" hasCustomPrompt="1"/>
          </p:nvPr>
        </p:nvSpPr>
        <p:spPr>
          <a:xfrm>
            <a:off x="816770" y="3868737"/>
            <a:ext cx="2838450" cy="2276475"/>
          </a:xfrm>
        </p:spPr>
        <p:txBody>
          <a:bodyPr/>
          <a:lstStyle>
            <a:lvl1pPr>
              <a:defRPr sz="1200"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pPr lvl="0"/>
            <a:r>
              <a:rPr lang="cs-CZ" dirty="0"/>
              <a:t>Kliknutím vložíte text.</a:t>
            </a:r>
          </a:p>
        </p:txBody>
      </p:sp>
      <p:sp>
        <p:nvSpPr>
          <p:cNvPr id="45" name="Zástupný symbol pro text 44"/>
          <p:cNvSpPr>
            <a:spLocks noGrp="1"/>
          </p:cNvSpPr>
          <p:nvPr>
            <p:ph type="body" sz="quarter" idx="13" hasCustomPrompt="1"/>
          </p:nvPr>
        </p:nvSpPr>
        <p:spPr>
          <a:xfrm>
            <a:off x="817563" y="2068513"/>
            <a:ext cx="5807075" cy="1282700"/>
          </a:xfrm>
        </p:spPr>
        <p:txBody>
          <a:bodyPr/>
          <a:lstStyle>
            <a:lvl1pPr>
              <a:defRPr sz="1200"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pPr lvl="0"/>
            <a:r>
              <a:rPr lang="cs-CZ" dirty="0"/>
              <a:t>Kliknutím vložíte text.</a:t>
            </a:r>
          </a:p>
        </p:txBody>
      </p:sp>
      <p:sp>
        <p:nvSpPr>
          <p:cNvPr id="47" name="Zástupný symbol pro text 46"/>
          <p:cNvSpPr>
            <a:spLocks noGrp="1"/>
          </p:cNvSpPr>
          <p:nvPr>
            <p:ph type="body" sz="quarter" idx="14" hasCustomPrompt="1"/>
          </p:nvPr>
        </p:nvSpPr>
        <p:spPr>
          <a:xfrm>
            <a:off x="838422" y="1359360"/>
            <a:ext cx="7888287" cy="247650"/>
          </a:xfrm>
        </p:spPr>
        <p:txBody>
          <a:bodyPr/>
          <a:lstStyle>
            <a:lvl1pPr>
              <a:defRPr sz="1200"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pPr lvl="0"/>
            <a:r>
              <a:rPr lang="cs-CZ" dirty="0"/>
              <a:t>Kliknutím vložíte text.</a:t>
            </a:r>
          </a:p>
        </p:txBody>
      </p:sp>
      <p:sp>
        <p:nvSpPr>
          <p:cNvPr id="49" name="Zástupný symbol pro text 48"/>
          <p:cNvSpPr>
            <a:spLocks noGrp="1"/>
          </p:cNvSpPr>
          <p:nvPr>
            <p:ph type="body" sz="quarter" idx="15" hasCustomPrompt="1"/>
          </p:nvPr>
        </p:nvSpPr>
        <p:spPr>
          <a:xfrm>
            <a:off x="838200" y="909638"/>
            <a:ext cx="8534400" cy="393700"/>
          </a:xfrm>
        </p:spPr>
        <p:txBody>
          <a:bodyPr/>
          <a:lstStyle>
            <a:lvl1pPr>
              <a:defRPr sz="1800"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pPr lvl="0"/>
            <a:r>
              <a:rPr lang="cs-CZ" dirty="0"/>
              <a:t>Kliknutím vložíte text.</a:t>
            </a:r>
          </a:p>
        </p:txBody>
      </p:sp>
    </p:spTree>
    <p:extLst>
      <p:ext uri="{BB962C8B-B14F-4D97-AF65-F5344CB8AC3E}">
        <p14:creationId xmlns:p14="http://schemas.microsoft.com/office/powerpoint/2010/main" val="36241503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Vlastní rozlože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ovéPole 5"/>
          <p:cNvSpPr txBox="1"/>
          <p:nvPr userDrawn="1"/>
        </p:nvSpPr>
        <p:spPr>
          <a:xfrm>
            <a:off x="925879" y="910366"/>
            <a:ext cx="1331546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cs-CZ" sz="2000" b="1" cap="all" spc="170" dirty="0">
                <a:solidFill>
                  <a:srgbClr val="034A3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OBSAH</a:t>
            </a:r>
          </a:p>
        </p:txBody>
      </p:sp>
      <p:grpSp>
        <p:nvGrpSpPr>
          <p:cNvPr id="7" name="Skupina 6"/>
          <p:cNvGrpSpPr/>
          <p:nvPr userDrawn="1"/>
        </p:nvGrpSpPr>
        <p:grpSpPr>
          <a:xfrm>
            <a:off x="0" y="909786"/>
            <a:ext cx="12192000" cy="5784129"/>
            <a:chOff x="0" y="909786"/>
            <a:chExt cx="12192000" cy="5784129"/>
          </a:xfrm>
        </p:grpSpPr>
        <p:grpSp>
          <p:nvGrpSpPr>
            <p:cNvPr id="8" name="Skupina 7"/>
            <p:cNvGrpSpPr/>
            <p:nvPr/>
          </p:nvGrpSpPr>
          <p:grpSpPr>
            <a:xfrm>
              <a:off x="0" y="6512189"/>
              <a:ext cx="12192000" cy="181726"/>
              <a:chOff x="0" y="6512189"/>
              <a:chExt cx="12192000" cy="181726"/>
            </a:xfrm>
          </p:grpSpPr>
          <p:sp>
            <p:nvSpPr>
              <p:cNvPr id="10" name="Obdélník 9"/>
              <p:cNvSpPr/>
              <p:nvPr/>
            </p:nvSpPr>
            <p:spPr>
              <a:xfrm>
                <a:off x="0" y="6512189"/>
                <a:ext cx="2032000" cy="181726"/>
              </a:xfrm>
              <a:prstGeom prst="rect">
                <a:avLst/>
              </a:prstGeom>
              <a:solidFill>
                <a:srgbClr val="6D442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>
                  <a:solidFill>
                    <a:srgbClr val="F2B610"/>
                  </a:solidFill>
                </a:endParaRPr>
              </a:p>
            </p:txBody>
          </p:sp>
          <p:sp>
            <p:nvSpPr>
              <p:cNvPr id="11" name="Obdélník 10"/>
              <p:cNvSpPr/>
              <p:nvPr/>
            </p:nvSpPr>
            <p:spPr>
              <a:xfrm>
                <a:off x="2032000" y="6512189"/>
                <a:ext cx="2032000" cy="181726"/>
              </a:xfrm>
              <a:prstGeom prst="rect">
                <a:avLst/>
              </a:prstGeom>
              <a:solidFill>
                <a:srgbClr val="82828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>
                  <a:solidFill>
                    <a:srgbClr val="F2B610"/>
                  </a:solidFill>
                </a:endParaRPr>
              </a:p>
            </p:txBody>
          </p:sp>
          <p:sp>
            <p:nvSpPr>
              <p:cNvPr id="12" name="Obdélník 11"/>
              <p:cNvSpPr/>
              <p:nvPr/>
            </p:nvSpPr>
            <p:spPr>
              <a:xfrm>
                <a:off x="4064000" y="6512189"/>
                <a:ext cx="2032000" cy="181726"/>
              </a:xfrm>
              <a:prstGeom prst="rect">
                <a:avLst/>
              </a:prstGeom>
              <a:solidFill>
                <a:srgbClr val="88C9E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>
                  <a:solidFill>
                    <a:srgbClr val="F2B610"/>
                  </a:solidFill>
                </a:endParaRPr>
              </a:p>
            </p:txBody>
          </p:sp>
          <p:sp>
            <p:nvSpPr>
              <p:cNvPr id="13" name="Obdélník 12"/>
              <p:cNvSpPr/>
              <p:nvPr/>
            </p:nvSpPr>
            <p:spPr>
              <a:xfrm>
                <a:off x="8128000" y="6512189"/>
                <a:ext cx="2032000" cy="180386"/>
              </a:xfrm>
              <a:prstGeom prst="rect">
                <a:avLst/>
              </a:prstGeom>
              <a:solidFill>
                <a:srgbClr val="F3932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>
                  <a:solidFill>
                    <a:srgbClr val="F2B610"/>
                  </a:solidFill>
                </a:endParaRPr>
              </a:p>
            </p:txBody>
          </p:sp>
          <p:sp>
            <p:nvSpPr>
              <p:cNvPr id="14" name="Obdélník 13"/>
              <p:cNvSpPr/>
              <p:nvPr/>
            </p:nvSpPr>
            <p:spPr>
              <a:xfrm>
                <a:off x="6096000" y="6512189"/>
                <a:ext cx="2032000" cy="180386"/>
              </a:xfrm>
              <a:prstGeom prst="rect">
                <a:avLst/>
              </a:prstGeom>
              <a:solidFill>
                <a:srgbClr val="00513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>
                  <a:solidFill>
                    <a:srgbClr val="F2B610"/>
                  </a:solidFill>
                </a:endParaRPr>
              </a:p>
            </p:txBody>
          </p:sp>
          <p:sp>
            <p:nvSpPr>
              <p:cNvPr id="15" name="Obdélník 14"/>
              <p:cNvSpPr/>
              <p:nvPr/>
            </p:nvSpPr>
            <p:spPr>
              <a:xfrm>
                <a:off x="10160000" y="6512189"/>
                <a:ext cx="2032000" cy="180386"/>
              </a:xfrm>
              <a:prstGeom prst="rect">
                <a:avLst/>
              </a:prstGeom>
              <a:solidFill>
                <a:srgbClr val="FFCD3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>
                  <a:solidFill>
                    <a:srgbClr val="F2B610"/>
                  </a:solidFill>
                </a:endParaRPr>
              </a:p>
            </p:txBody>
          </p:sp>
        </p:grpSp>
        <p:pic>
          <p:nvPicPr>
            <p:cNvPr id="9" name="Obrázek 8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949550" y="909786"/>
              <a:ext cx="1405838" cy="392935"/>
            </a:xfrm>
            <a:prstGeom prst="rect">
              <a:avLst/>
            </a:prstGeom>
          </p:spPr>
        </p:pic>
      </p:grpSp>
      <p:sp>
        <p:nvSpPr>
          <p:cNvPr id="16" name="TextovéPole 15"/>
          <p:cNvSpPr txBox="1"/>
          <p:nvPr userDrawn="1"/>
        </p:nvSpPr>
        <p:spPr>
          <a:xfrm>
            <a:off x="5282005" y="249577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cs-CZ" dirty="0"/>
          </a:p>
        </p:txBody>
      </p:sp>
      <p:sp>
        <p:nvSpPr>
          <p:cNvPr id="17" name="Zástupný symbol pro text 8"/>
          <p:cNvSpPr>
            <a:spLocks noGrp="1"/>
          </p:cNvSpPr>
          <p:nvPr>
            <p:ph type="body" sz="quarter" idx="4294967295"/>
          </p:nvPr>
        </p:nvSpPr>
        <p:spPr>
          <a:xfrm>
            <a:off x="1564101" y="2290012"/>
            <a:ext cx="8385449" cy="240990"/>
          </a:xfrm>
        </p:spPr>
        <p:txBody>
          <a:bodyPr>
            <a:normAutofit fontScale="47500" lnSpcReduction="20000"/>
          </a:bodyPr>
          <a:lstStyle/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8" name="Zástupný symbol pro text 9"/>
          <p:cNvSpPr>
            <a:spLocks noGrp="1"/>
          </p:cNvSpPr>
          <p:nvPr>
            <p:ph type="body" sz="quarter" idx="4294967295"/>
          </p:nvPr>
        </p:nvSpPr>
        <p:spPr>
          <a:xfrm>
            <a:off x="1564101" y="2675370"/>
            <a:ext cx="8385449" cy="240990"/>
          </a:xfrm>
        </p:spPr>
        <p:txBody>
          <a:bodyPr>
            <a:normAutofit fontScale="47500" lnSpcReduction="20000"/>
          </a:bodyPr>
          <a:lstStyle/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9" name="Zástupný symbol pro text 10"/>
          <p:cNvSpPr>
            <a:spLocks noGrp="1"/>
          </p:cNvSpPr>
          <p:nvPr>
            <p:ph type="body" sz="quarter" idx="4294967295"/>
          </p:nvPr>
        </p:nvSpPr>
        <p:spPr>
          <a:xfrm>
            <a:off x="1564101" y="3881690"/>
            <a:ext cx="8385450" cy="240990"/>
          </a:xfrm>
        </p:spPr>
        <p:txBody>
          <a:bodyPr>
            <a:normAutofit fontScale="47500" lnSpcReduction="20000"/>
          </a:bodyPr>
          <a:lstStyle/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20" name="Zástupný symbol pro text 11"/>
          <p:cNvSpPr>
            <a:spLocks noGrp="1"/>
          </p:cNvSpPr>
          <p:nvPr>
            <p:ph type="body" sz="quarter" idx="4294967295"/>
          </p:nvPr>
        </p:nvSpPr>
        <p:spPr>
          <a:xfrm>
            <a:off x="1564101" y="3481580"/>
            <a:ext cx="8385450" cy="240990"/>
          </a:xfrm>
        </p:spPr>
        <p:txBody>
          <a:bodyPr>
            <a:normAutofit fontScale="47500" lnSpcReduction="20000"/>
          </a:bodyPr>
          <a:lstStyle/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21" name="Zástupný symbol pro text 12"/>
          <p:cNvSpPr>
            <a:spLocks noGrp="1"/>
          </p:cNvSpPr>
          <p:nvPr>
            <p:ph type="body" sz="quarter" idx="4294967295"/>
          </p:nvPr>
        </p:nvSpPr>
        <p:spPr>
          <a:xfrm>
            <a:off x="1564101" y="4299125"/>
            <a:ext cx="8385450" cy="240990"/>
          </a:xfrm>
        </p:spPr>
        <p:txBody>
          <a:bodyPr>
            <a:normAutofit fontScale="47500" lnSpcReduction="20000"/>
          </a:bodyPr>
          <a:lstStyle/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22" name="Zástupný symbol pro text 13"/>
          <p:cNvSpPr>
            <a:spLocks noGrp="1"/>
          </p:cNvSpPr>
          <p:nvPr>
            <p:ph type="body" sz="quarter" idx="4294967295"/>
          </p:nvPr>
        </p:nvSpPr>
        <p:spPr>
          <a:xfrm>
            <a:off x="1564101" y="3077790"/>
            <a:ext cx="8385450" cy="240990"/>
          </a:xfrm>
        </p:spPr>
        <p:txBody>
          <a:bodyPr>
            <a:normAutofit fontScale="47500" lnSpcReduction="20000"/>
          </a:bodyPr>
          <a:lstStyle/>
          <a:p>
            <a:pPr lvl="0"/>
            <a:r>
              <a:rPr lang="cs-CZ"/>
              <a:t>Upravte styly předlohy textu.</a:t>
            </a:r>
          </a:p>
        </p:txBody>
      </p:sp>
    </p:spTree>
    <p:extLst>
      <p:ext uri="{BB962C8B-B14F-4D97-AF65-F5344CB8AC3E}">
        <p14:creationId xmlns:p14="http://schemas.microsoft.com/office/powerpoint/2010/main" val="21891421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Vlastní rozlože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Skupina 5"/>
          <p:cNvGrpSpPr/>
          <p:nvPr userDrawn="1"/>
        </p:nvGrpSpPr>
        <p:grpSpPr>
          <a:xfrm>
            <a:off x="0" y="909786"/>
            <a:ext cx="12192000" cy="5784129"/>
            <a:chOff x="0" y="909786"/>
            <a:chExt cx="12192000" cy="5784129"/>
          </a:xfrm>
        </p:grpSpPr>
        <p:grpSp>
          <p:nvGrpSpPr>
            <p:cNvPr id="7" name="Skupina 6"/>
            <p:cNvGrpSpPr/>
            <p:nvPr/>
          </p:nvGrpSpPr>
          <p:grpSpPr>
            <a:xfrm>
              <a:off x="0" y="6512189"/>
              <a:ext cx="12192000" cy="181726"/>
              <a:chOff x="0" y="6512189"/>
              <a:chExt cx="12192000" cy="181726"/>
            </a:xfrm>
          </p:grpSpPr>
          <p:sp>
            <p:nvSpPr>
              <p:cNvPr id="9" name="Obdélník 8"/>
              <p:cNvSpPr/>
              <p:nvPr/>
            </p:nvSpPr>
            <p:spPr>
              <a:xfrm>
                <a:off x="0" y="6512189"/>
                <a:ext cx="2032000" cy="181726"/>
              </a:xfrm>
              <a:prstGeom prst="rect">
                <a:avLst/>
              </a:prstGeom>
              <a:solidFill>
                <a:srgbClr val="6D442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>
                  <a:solidFill>
                    <a:srgbClr val="F2B610"/>
                  </a:solidFill>
                </a:endParaRPr>
              </a:p>
            </p:txBody>
          </p:sp>
          <p:sp>
            <p:nvSpPr>
              <p:cNvPr id="10" name="Obdélník 9"/>
              <p:cNvSpPr/>
              <p:nvPr/>
            </p:nvSpPr>
            <p:spPr>
              <a:xfrm>
                <a:off x="2032000" y="6512189"/>
                <a:ext cx="2032000" cy="181726"/>
              </a:xfrm>
              <a:prstGeom prst="rect">
                <a:avLst/>
              </a:prstGeom>
              <a:solidFill>
                <a:srgbClr val="82828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>
                  <a:solidFill>
                    <a:srgbClr val="F2B610"/>
                  </a:solidFill>
                </a:endParaRPr>
              </a:p>
            </p:txBody>
          </p:sp>
          <p:sp>
            <p:nvSpPr>
              <p:cNvPr id="11" name="Obdélník 10"/>
              <p:cNvSpPr/>
              <p:nvPr/>
            </p:nvSpPr>
            <p:spPr>
              <a:xfrm>
                <a:off x="4064000" y="6512189"/>
                <a:ext cx="2032000" cy="181726"/>
              </a:xfrm>
              <a:prstGeom prst="rect">
                <a:avLst/>
              </a:prstGeom>
              <a:solidFill>
                <a:srgbClr val="88C9E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>
                  <a:solidFill>
                    <a:srgbClr val="F2B610"/>
                  </a:solidFill>
                </a:endParaRPr>
              </a:p>
            </p:txBody>
          </p:sp>
          <p:sp>
            <p:nvSpPr>
              <p:cNvPr id="12" name="Obdélník 11"/>
              <p:cNvSpPr/>
              <p:nvPr/>
            </p:nvSpPr>
            <p:spPr>
              <a:xfrm>
                <a:off x="8128000" y="6512189"/>
                <a:ext cx="2032000" cy="180386"/>
              </a:xfrm>
              <a:prstGeom prst="rect">
                <a:avLst/>
              </a:prstGeom>
              <a:solidFill>
                <a:srgbClr val="F3932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>
                  <a:solidFill>
                    <a:srgbClr val="F2B610"/>
                  </a:solidFill>
                </a:endParaRPr>
              </a:p>
            </p:txBody>
          </p:sp>
          <p:sp>
            <p:nvSpPr>
              <p:cNvPr id="13" name="Obdélník 12"/>
              <p:cNvSpPr/>
              <p:nvPr/>
            </p:nvSpPr>
            <p:spPr>
              <a:xfrm>
                <a:off x="6096000" y="6512189"/>
                <a:ext cx="2032000" cy="180386"/>
              </a:xfrm>
              <a:prstGeom prst="rect">
                <a:avLst/>
              </a:prstGeom>
              <a:solidFill>
                <a:srgbClr val="00513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>
                  <a:solidFill>
                    <a:srgbClr val="F2B610"/>
                  </a:solidFill>
                </a:endParaRPr>
              </a:p>
            </p:txBody>
          </p:sp>
          <p:sp>
            <p:nvSpPr>
              <p:cNvPr id="14" name="Obdélník 13"/>
              <p:cNvSpPr/>
              <p:nvPr/>
            </p:nvSpPr>
            <p:spPr>
              <a:xfrm>
                <a:off x="10160000" y="6512189"/>
                <a:ext cx="2032000" cy="180386"/>
              </a:xfrm>
              <a:prstGeom prst="rect">
                <a:avLst/>
              </a:prstGeom>
              <a:solidFill>
                <a:srgbClr val="FFCD3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>
                  <a:solidFill>
                    <a:srgbClr val="F2B610"/>
                  </a:solidFill>
                </a:endParaRPr>
              </a:p>
            </p:txBody>
          </p:sp>
        </p:grpSp>
        <p:pic>
          <p:nvPicPr>
            <p:cNvPr id="8" name="Obrázek 7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949550" y="909786"/>
              <a:ext cx="1405838" cy="392935"/>
            </a:xfrm>
            <a:prstGeom prst="rect">
              <a:avLst/>
            </a:prstGeom>
          </p:spPr>
        </p:pic>
      </p:grpSp>
      <p:sp>
        <p:nvSpPr>
          <p:cNvPr id="24" name="TextovéPole 23"/>
          <p:cNvSpPr txBox="1"/>
          <p:nvPr userDrawn="1"/>
        </p:nvSpPr>
        <p:spPr>
          <a:xfrm>
            <a:off x="925879" y="910366"/>
            <a:ext cx="1331546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cs-CZ" sz="2000" b="1" cap="all" spc="170" dirty="0">
                <a:solidFill>
                  <a:srgbClr val="034A3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OBSAH</a:t>
            </a:r>
          </a:p>
        </p:txBody>
      </p:sp>
      <p:sp>
        <p:nvSpPr>
          <p:cNvPr id="25" name="Zástupný symbol pro text 8"/>
          <p:cNvSpPr>
            <a:spLocks noGrp="1"/>
          </p:cNvSpPr>
          <p:nvPr>
            <p:ph type="body" sz="quarter" idx="4294967295"/>
          </p:nvPr>
        </p:nvSpPr>
        <p:spPr>
          <a:xfrm>
            <a:off x="1564101" y="2290012"/>
            <a:ext cx="8385449" cy="240990"/>
          </a:xfrm>
        </p:spPr>
        <p:txBody>
          <a:bodyPr>
            <a:normAutofit fontScale="47500" lnSpcReduction="20000"/>
          </a:bodyPr>
          <a:lstStyle>
            <a:lvl1pPr marL="0" indent="0">
              <a:buNone/>
              <a:defRPr/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26" name="Zástupný symbol pro text 9"/>
          <p:cNvSpPr>
            <a:spLocks noGrp="1"/>
          </p:cNvSpPr>
          <p:nvPr>
            <p:ph type="body" sz="quarter" idx="4294967295"/>
          </p:nvPr>
        </p:nvSpPr>
        <p:spPr>
          <a:xfrm>
            <a:off x="1564101" y="2675370"/>
            <a:ext cx="8385449" cy="240990"/>
          </a:xfrm>
        </p:spPr>
        <p:txBody>
          <a:bodyPr>
            <a:normAutofit fontScale="47500" lnSpcReduction="20000"/>
          </a:bodyPr>
          <a:lstStyle>
            <a:lvl1pPr marL="0" indent="0">
              <a:buNone/>
              <a:defRPr/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27" name="Zástupný symbol pro text 10"/>
          <p:cNvSpPr>
            <a:spLocks noGrp="1"/>
          </p:cNvSpPr>
          <p:nvPr>
            <p:ph type="body" sz="quarter" idx="4294967295"/>
          </p:nvPr>
        </p:nvSpPr>
        <p:spPr>
          <a:xfrm>
            <a:off x="1564101" y="3881690"/>
            <a:ext cx="8385450" cy="240990"/>
          </a:xfrm>
        </p:spPr>
        <p:txBody>
          <a:bodyPr>
            <a:normAutofit fontScale="47500" lnSpcReduction="20000"/>
          </a:bodyPr>
          <a:lstStyle>
            <a:lvl1pPr marL="0" indent="0">
              <a:buNone/>
              <a:defRPr/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28" name="Zástupný symbol pro text 11"/>
          <p:cNvSpPr>
            <a:spLocks noGrp="1"/>
          </p:cNvSpPr>
          <p:nvPr>
            <p:ph type="body" sz="quarter" idx="4294967295"/>
          </p:nvPr>
        </p:nvSpPr>
        <p:spPr>
          <a:xfrm>
            <a:off x="1564101" y="3481580"/>
            <a:ext cx="8385450" cy="240990"/>
          </a:xfrm>
        </p:spPr>
        <p:txBody>
          <a:bodyPr>
            <a:normAutofit fontScale="47500" lnSpcReduction="20000"/>
          </a:bodyPr>
          <a:lstStyle>
            <a:lvl1pPr marL="0" indent="0">
              <a:buNone/>
              <a:defRPr/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29" name="Zástupný symbol pro text 12"/>
          <p:cNvSpPr>
            <a:spLocks noGrp="1"/>
          </p:cNvSpPr>
          <p:nvPr>
            <p:ph type="body" sz="quarter" idx="4294967295"/>
          </p:nvPr>
        </p:nvSpPr>
        <p:spPr>
          <a:xfrm>
            <a:off x="1564101" y="4299125"/>
            <a:ext cx="8385450" cy="240990"/>
          </a:xfrm>
        </p:spPr>
        <p:txBody>
          <a:bodyPr>
            <a:normAutofit fontScale="47500" lnSpcReduction="20000"/>
          </a:bodyPr>
          <a:lstStyle>
            <a:lvl1pPr marL="0" indent="0">
              <a:buNone/>
              <a:defRPr/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30" name="Zástupný symbol pro text 13"/>
          <p:cNvSpPr>
            <a:spLocks noGrp="1"/>
          </p:cNvSpPr>
          <p:nvPr>
            <p:ph type="body" sz="quarter" idx="4294967295"/>
          </p:nvPr>
        </p:nvSpPr>
        <p:spPr>
          <a:xfrm>
            <a:off x="1564101" y="3077790"/>
            <a:ext cx="8385450" cy="240990"/>
          </a:xfrm>
        </p:spPr>
        <p:txBody>
          <a:bodyPr>
            <a:normAutofit fontScale="47500" lnSpcReduction="20000"/>
          </a:bodyPr>
          <a:lstStyle>
            <a:lvl1pPr marL="0" indent="0">
              <a:buNone/>
              <a:defRPr/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</p:spTree>
    <p:extLst>
      <p:ext uri="{BB962C8B-B14F-4D97-AF65-F5344CB8AC3E}">
        <p14:creationId xmlns:p14="http://schemas.microsoft.com/office/powerpoint/2010/main" val="37786813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909786"/>
            <a:ext cx="10515600" cy="392935"/>
          </a:xfrm>
        </p:spPr>
        <p:txBody>
          <a:bodyPr/>
          <a:lstStyle>
            <a:lvl1pPr>
              <a:defRPr sz="2000" b="1" i="0" cap="all" baseline="0">
                <a:latin typeface="Verdana" panose="020B0604030504040204" pitchFamily="34" charset="0"/>
              </a:defRPr>
            </a:lvl1pPr>
          </a:lstStyle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defRPr sz="1200" baseline="0">
                <a:latin typeface="Verdana" panose="020B0604030504040204" pitchFamily="34" charset="0"/>
                <a:ea typeface="Verdana" panose="020B0604030504040204" pitchFamily="34" charset="0"/>
              </a:defRPr>
            </a:lvl1pPr>
            <a:lvl2pPr>
              <a:defRPr sz="1200">
                <a:ea typeface="Verdana" panose="020B0604030504040204" pitchFamily="34" charset="0"/>
              </a:defRPr>
            </a:lvl2pPr>
            <a:lvl3pPr>
              <a:defRPr sz="1200">
                <a:ea typeface="Verdana" panose="020B0604030504040204" pitchFamily="34" charset="0"/>
              </a:defRPr>
            </a:lvl3pPr>
            <a:lvl4pPr>
              <a:defRPr sz="1200">
                <a:ea typeface="Verdana" panose="020B0604030504040204" pitchFamily="34" charset="0"/>
              </a:defRPr>
            </a:lvl4pPr>
            <a:lvl5pPr>
              <a:defRPr sz="1200">
                <a:ea typeface="Verdana" panose="020B0604030504040204" pitchFamily="34" charset="0"/>
              </a:defRPr>
            </a:lvl5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  <p:grpSp>
        <p:nvGrpSpPr>
          <p:cNvPr id="7" name="Skupina 6"/>
          <p:cNvGrpSpPr/>
          <p:nvPr userDrawn="1"/>
        </p:nvGrpSpPr>
        <p:grpSpPr>
          <a:xfrm>
            <a:off x="0" y="909786"/>
            <a:ext cx="12192000" cy="5784129"/>
            <a:chOff x="0" y="909786"/>
            <a:chExt cx="12192000" cy="5784129"/>
          </a:xfrm>
        </p:grpSpPr>
        <p:grpSp>
          <p:nvGrpSpPr>
            <p:cNvPr id="8" name="Skupina 7"/>
            <p:cNvGrpSpPr/>
            <p:nvPr/>
          </p:nvGrpSpPr>
          <p:grpSpPr>
            <a:xfrm>
              <a:off x="0" y="6512189"/>
              <a:ext cx="12192000" cy="181726"/>
              <a:chOff x="0" y="6512189"/>
              <a:chExt cx="12192000" cy="181726"/>
            </a:xfrm>
          </p:grpSpPr>
          <p:sp>
            <p:nvSpPr>
              <p:cNvPr id="10" name="Obdélník 9"/>
              <p:cNvSpPr/>
              <p:nvPr/>
            </p:nvSpPr>
            <p:spPr>
              <a:xfrm>
                <a:off x="0" y="6512189"/>
                <a:ext cx="2032000" cy="181726"/>
              </a:xfrm>
              <a:prstGeom prst="rect">
                <a:avLst/>
              </a:prstGeom>
              <a:solidFill>
                <a:srgbClr val="6D442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>
                  <a:solidFill>
                    <a:srgbClr val="F2B610"/>
                  </a:solidFill>
                </a:endParaRPr>
              </a:p>
            </p:txBody>
          </p:sp>
          <p:sp>
            <p:nvSpPr>
              <p:cNvPr id="11" name="Obdélník 10"/>
              <p:cNvSpPr/>
              <p:nvPr/>
            </p:nvSpPr>
            <p:spPr>
              <a:xfrm>
                <a:off x="2032000" y="6512189"/>
                <a:ext cx="2032000" cy="181726"/>
              </a:xfrm>
              <a:prstGeom prst="rect">
                <a:avLst/>
              </a:prstGeom>
              <a:solidFill>
                <a:srgbClr val="82828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>
                  <a:solidFill>
                    <a:srgbClr val="F2B610"/>
                  </a:solidFill>
                </a:endParaRPr>
              </a:p>
            </p:txBody>
          </p:sp>
          <p:sp>
            <p:nvSpPr>
              <p:cNvPr id="12" name="Obdélník 11"/>
              <p:cNvSpPr/>
              <p:nvPr/>
            </p:nvSpPr>
            <p:spPr>
              <a:xfrm>
                <a:off x="4064000" y="6512189"/>
                <a:ext cx="2032000" cy="181726"/>
              </a:xfrm>
              <a:prstGeom prst="rect">
                <a:avLst/>
              </a:prstGeom>
              <a:solidFill>
                <a:srgbClr val="88C9E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>
                  <a:solidFill>
                    <a:srgbClr val="F2B610"/>
                  </a:solidFill>
                </a:endParaRPr>
              </a:p>
            </p:txBody>
          </p:sp>
          <p:sp>
            <p:nvSpPr>
              <p:cNvPr id="13" name="Obdélník 12"/>
              <p:cNvSpPr/>
              <p:nvPr/>
            </p:nvSpPr>
            <p:spPr>
              <a:xfrm>
                <a:off x="8128000" y="6512189"/>
                <a:ext cx="2032000" cy="180386"/>
              </a:xfrm>
              <a:prstGeom prst="rect">
                <a:avLst/>
              </a:prstGeom>
              <a:solidFill>
                <a:srgbClr val="F3932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>
                  <a:solidFill>
                    <a:srgbClr val="F2B610"/>
                  </a:solidFill>
                </a:endParaRPr>
              </a:p>
            </p:txBody>
          </p:sp>
          <p:sp>
            <p:nvSpPr>
              <p:cNvPr id="14" name="Obdélník 13"/>
              <p:cNvSpPr/>
              <p:nvPr/>
            </p:nvSpPr>
            <p:spPr>
              <a:xfrm>
                <a:off x="6096000" y="6512189"/>
                <a:ext cx="2032000" cy="180386"/>
              </a:xfrm>
              <a:prstGeom prst="rect">
                <a:avLst/>
              </a:prstGeom>
              <a:solidFill>
                <a:srgbClr val="00513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>
                  <a:solidFill>
                    <a:srgbClr val="F2B610"/>
                  </a:solidFill>
                </a:endParaRPr>
              </a:p>
            </p:txBody>
          </p:sp>
          <p:sp>
            <p:nvSpPr>
              <p:cNvPr id="15" name="Obdélník 14"/>
              <p:cNvSpPr/>
              <p:nvPr/>
            </p:nvSpPr>
            <p:spPr>
              <a:xfrm>
                <a:off x="10160000" y="6512189"/>
                <a:ext cx="2032000" cy="180386"/>
              </a:xfrm>
              <a:prstGeom prst="rect">
                <a:avLst/>
              </a:prstGeom>
              <a:solidFill>
                <a:srgbClr val="FFCD3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>
                  <a:solidFill>
                    <a:srgbClr val="F2B610"/>
                  </a:solidFill>
                </a:endParaRPr>
              </a:p>
            </p:txBody>
          </p:sp>
        </p:grpSp>
        <p:pic>
          <p:nvPicPr>
            <p:cNvPr id="9" name="Obrázek 8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949550" y="909786"/>
              <a:ext cx="1405838" cy="39293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5735583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Vlastní rozlože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1"/>
          <p:cNvSpPr>
            <a:spLocks noGrp="1"/>
          </p:cNvSpPr>
          <p:nvPr>
            <p:ph type="title"/>
          </p:nvPr>
        </p:nvSpPr>
        <p:spPr>
          <a:xfrm>
            <a:off x="838200" y="909786"/>
            <a:ext cx="8295167" cy="392934"/>
          </a:xfrm>
        </p:spPr>
        <p:txBody>
          <a:bodyPr>
            <a:normAutofit/>
          </a:bodyPr>
          <a:lstStyle/>
          <a:p>
            <a:r>
              <a:rPr lang="cs-CZ" sz="2000" b="1" cap="all">
                <a:latin typeface="Verdana" panose="020B0604030504040204" pitchFamily="34" charset="0"/>
              </a:rPr>
              <a:t>Kliknutím lze upravit styl.</a:t>
            </a:r>
            <a:endParaRPr lang="cs-CZ" sz="2000" b="1" cap="all" dirty="0">
              <a:latin typeface="Verdana" panose="020B0604030504040204" pitchFamily="34" charset="0"/>
            </a:endParaRPr>
          </a:p>
        </p:txBody>
      </p:sp>
      <p:sp>
        <p:nvSpPr>
          <p:cNvPr id="7" name="Zástupný symbol pro obsah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pPr marL="0" indent="0">
              <a:buNone/>
            </a:pPr>
            <a:r>
              <a:rPr lang="cs-CZ" sz="1000" dirty="0">
                <a:latin typeface="Verdana" panose="020B0604030504040204" pitchFamily="34" charset="0"/>
              </a:rPr>
              <a:t>Kliknutím vložíte text/objekt/obrázek/graf…</a:t>
            </a:r>
          </a:p>
        </p:txBody>
      </p:sp>
      <p:sp>
        <p:nvSpPr>
          <p:cNvPr id="8" name="Zástupný symbol pro obsah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cs-CZ" sz="1000" dirty="0">
                <a:latin typeface="Verdana" panose="020B0604030504040204" pitchFamily="34" charset="0"/>
              </a:rPr>
              <a:t>Kliknutím vložíte text/objekt/obrázek/graf…</a:t>
            </a:r>
          </a:p>
        </p:txBody>
      </p:sp>
      <p:grpSp>
        <p:nvGrpSpPr>
          <p:cNvPr id="9" name="Skupina 8"/>
          <p:cNvGrpSpPr/>
          <p:nvPr userDrawn="1"/>
        </p:nvGrpSpPr>
        <p:grpSpPr>
          <a:xfrm>
            <a:off x="0" y="909786"/>
            <a:ext cx="12192000" cy="5784129"/>
            <a:chOff x="0" y="909786"/>
            <a:chExt cx="12192000" cy="5784129"/>
          </a:xfrm>
        </p:grpSpPr>
        <p:grpSp>
          <p:nvGrpSpPr>
            <p:cNvPr id="10" name="Skupina 9"/>
            <p:cNvGrpSpPr/>
            <p:nvPr/>
          </p:nvGrpSpPr>
          <p:grpSpPr>
            <a:xfrm>
              <a:off x="0" y="6512189"/>
              <a:ext cx="12192000" cy="181726"/>
              <a:chOff x="0" y="6512189"/>
              <a:chExt cx="12192000" cy="181726"/>
            </a:xfrm>
          </p:grpSpPr>
          <p:sp>
            <p:nvSpPr>
              <p:cNvPr id="12" name="Obdélník 11"/>
              <p:cNvSpPr/>
              <p:nvPr/>
            </p:nvSpPr>
            <p:spPr>
              <a:xfrm>
                <a:off x="0" y="6512189"/>
                <a:ext cx="2032000" cy="181726"/>
              </a:xfrm>
              <a:prstGeom prst="rect">
                <a:avLst/>
              </a:prstGeom>
              <a:solidFill>
                <a:srgbClr val="6D442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>
                  <a:solidFill>
                    <a:srgbClr val="F2B610"/>
                  </a:solidFill>
                </a:endParaRPr>
              </a:p>
            </p:txBody>
          </p:sp>
          <p:sp>
            <p:nvSpPr>
              <p:cNvPr id="13" name="Obdélník 12"/>
              <p:cNvSpPr/>
              <p:nvPr/>
            </p:nvSpPr>
            <p:spPr>
              <a:xfrm>
                <a:off x="2032000" y="6512189"/>
                <a:ext cx="2032000" cy="181726"/>
              </a:xfrm>
              <a:prstGeom prst="rect">
                <a:avLst/>
              </a:prstGeom>
              <a:solidFill>
                <a:srgbClr val="82828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>
                  <a:solidFill>
                    <a:srgbClr val="F2B610"/>
                  </a:solidFill>
                </a:endParaRPr>
              </a:p>
            </p:txBody>
          </p:sp>
          <p:sp>
            <p:nvSpPr>
              <p:cNvPr id="14" name="Obdélník 13"/>
              <p:cNvSpPr/>
              <p:nvPr/>
            </p:nvSpPr>
            <p:spPr>
              <a:xfrm>
                <a:off x="4064000" y="6512189"/>
                <a:ext cx="2032000" cy="181726"/>
              </a:xfrm>
              <a:prstGeom prst="rect">
                <a:avLst/>
              </a:prstGeom>
              <a:solidFill>
                <a:srgbClr val="88C9E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>
                  <a:solidFill>
                    <a:srgbClr val="F2B610"/>
                  </a:solidFill>
                </a:endParaRPr>
              </a:p>
            </p:txBody>
          </p:sp>
          <p:sp>
            <p:nvSpPr>
              <p:cNvPr id="15" name="Obdélník 14"/>
              <p:cNvSpPr/>
              <p:nvPr/>
            </p:nvSpPr>
            <p:spPr>
              <a:xfrm>
                <a:off x="8128000" y="6512189"/>
                <a:ext cx="2032000" cy="180386"/>
              </a:xfrm>
              <a:prstGeom prst="rect">
                <a:avLst/>
              </a:prstGeom>
              <a:solidFill>
                <a:srgbClr val="F3932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>
                  <a:solidFill>
                    <a:srgbClr val="F2B610"/>
                  </a:solidFill>
                </a:endParaRPr>
              </a:p>
            </p:txBody>
          </p:sp>
          <p:sp>
            <p:nvSpPr>
              <p:cNvPr id="16" name="Obdélník 15"/>
              <p:cNvSpPr/>
              <p:nvPr/>
            </p:nvSpPr>
            <p:spPr>
              <a:xfrm>
                <a:off x="6096000" y="6512189"/>
                <a:ext cx="2032000" cy="180386"/>
              </a:xfrm>
              <a:prstGeom prst="rect">
                <a:avLst/>
              </a:prstGeom>
              <a:solidFill>
                <a:srgbClr val="00513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>
                  <a:solidFill>
                    <a:srgbClr val="F2B610"/>
                  </a:solidFill>
                </a:endParaRPr>
              </a:p>
            </p:txBody>
          </p:sp>
          <p:sp>
            <p:nvSpPr>
              <p:cNvPr id="17" name="Obdélník 16"/>
              <p:cNvSpPr/>
              <p:nvPr/>
            </p:nvSpPr>
            <p:spPr>
              <a:xfrm>
                <a:off x="10160000" y="6512189"/>
                <a:ext cx="2032000" cy="180386"/>
              </a:xfrm>
              <a:prstGeom prst="rect">
                <a:avLst/>
              </a:prstGeom>
              <a:solidFill>
                <a:srgbClr val="FFCD3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>
                  <a:solidFill>
                    <a:srgbClr val="F2B610"/>
                  </a:solidFill>
                </a:endParaRPr>
              </a:p>
            </p:txBody>
          </p:sp>
        </p:grpSp>
        <p:pic>
          <p:nvPicPr>
            <p:cNvPr id="11" name="Obrázek 10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949550" y="909786"/>
              <a:ext cx="1405838" cy="392935"/>
            </a:xfrm>
            <a:prstGeom prst="rect">
              <a:avLst/>
            </a:prstGeom>
          </p:spPr>
        </p:pic>
      </p:grpSp>
      <p:sp>
        <p:nvSpPr>
          <p:cNvPr id="19" name="Zástupný symbol pro text 18"/>
          <p:cNvSpPr>
            <a:spLocks noGrp="1"/>
          </p:cNvSpPr>
          <p:nvPr>
            <p:ph type="body" sz="quarter" idx="10" hasCustomPrompt="1"/>
          </p:nvPr>
        </p:nvSpPr>
        <p:spPr>
          <a:xfrm>
            <a:off x="838200" y="1421783"/>
            <a:ext cx="8294688" cy="306387"/>
          </a:xfrm>
        </p:spPr>
        <p:txBody>
          <a:bodyPr/>
          <a:lstStyle>
            <a:lvl1pPr marL="0" indent="0">
              <a:buNone/>
              <a:defRPr sz="1200"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pPr lvl="0"/>
            <a:r>
              <a:rPr lang="cs-CZ" dirty="0"/>
              <a:t>Kliknutím vložíte text.</a:t>
            </a:r>
          </a:p>
        </p:txBody>
      </p:sp>
    </p:spTree>
    <p:extLst>
      <p:ext uri="{BB962C8B-B14F-4D97-AF65-F5344CB8AC3E}">
        <p14:creationId xmlns:p14="http://schemas.microsoft.com/office/powerpoint/2010/main" val="40774509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909786"/>
            <a:ext cx="8775700" cy="392935"/>
          </a:xfrm>
        </p:spPr>
        <p:txBody>
          <a:bodyPr/>
          <a:lstStyle>
            <a:lvl1pPr>
              <a:defRPr sz="2000" b="1" cap="all" baseline="0"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661987"/>
          </a:xfrm>
        </p:spPr>
        <p:txBody>
          <a:bodyPr anchor="b"/>
          <a:lstStyle>
            <a:lvl1pPr marL="0" indent="0">
              <a:buNone/>
              <a:defRPr sz="1200" b="1">
                <a:latin typeface="Verdana" panose="020B0604030504040204" pitchFamily="34" charset="0"/>
                <a:ea typeface="Verdana" panose="020B060403050404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>
            <a:normAutofit/>
          </a:bodyPr>
          <a:lstStyle>
            <a:lvl1pPr>
              <a:defRPr sz="1200">
                <a:latin typeface="Verdana" panose="020B0604030504040204" pitchFamily="34" charset="0"/>
                <a:ea typeface="Verdana" panose="020B0604030504040204" pitchFamily="34" charset="0"/>
              </a:defRPr>
            </a:lvl1pPr>
            <a:lvl2pPr>
              <a:defRPr sz="1200">
                <a:latin typeface="Verdana" panose="020B0604030504040204" pitchFamily="34" charset="0"/>
                <a:ea typeface="Verdana" panose="020B0604030504040204" pitchFamily="34" charset="0"/>
              </a:defRPr>
            </a:lvl2pPr>
            <a:lvl3pPr>
              <a:defRPr sz="1200">
                <a:latin typeface="Verdana" panose="020B0604030504040204" pitchFamily="34" charset="0"/>
                <a:ea typeface="Verdana" panose="020B0604030504040204" pitchFamily="34" charset="0"/>
              </a:defRPr>
            </a:lvl3pPr>
            <a:lvl4pPr>
              <a:defRPr sz="1200">
                <a:latin typeface="Verdana" panose="020B0604030504040204" pitchFamily="34" charset="0"/>
                <a:ea typeface="Verdana" panose="020B0604030504040204" pitchFamily="34" charset="0"/>
              </a:defRPr>
            </a:lvl4pPr>
            <a:lvl5pPr>
              <a:defRPr sz="1200">
                <a:latin typeface="Verdana" panose="020B0604030504040204" pitchFamily="34" charset="0"/>
                <a:ea typeface="Verdana" panose="020B0604030504040204" pitchFamily="34" charset="0"/>
              </a:defRPr>
            </a:lvl5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1600" cy="661987"/>
          </a:xfrm>
        </p:spPr>
        <p:txBody>
          <a:bodyPr anchor="b"/>
          <a:lstStyle>
            <a:lvl1pPr marL="0" indent="0">
              <a:buNone/>
              <a:defRPr sz="1200" b="1">
                <a:latin typeface="Verdana" panose="020B0604030504040204" pitchFamily="34" charset="0"/>
                <a:ea typeface="Verdana" panose="020B060403050404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>
            <a:normAutofit/>
          </a:bodyPr>
          <a:lstStyle>
            <a:lvl1pPr>
              <a:defRPr sz="1200">
                <a:latin typeface="Verdana" panose="020B0604030504040204" pitchFamily="34" charset="0"/>
                <a:ea typeface="Verdana" panose="020B0604030504040204" pitchFamily="34" charset="0"/>
              </a:defRPr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  <p:grpSp>
        <p:nvGrpSpPr>
          <p:cNvPr id="10" name="Skupina 9"/>
          <p:cNvGrpSpPr/>
          <p:nvPr userDrawn="1"/>
        </p:nvGrpSpPr>
        <p:grpSpPr>
          <a:xfrm>
            <a:off x="0" y="909786"/>
            <a:ext cx="12192000" cy="5784129"/>
            <a:chOff x="0" y="909786"/>
            <a:chExt cx="12192000" cy="5784129"/>
          </a:xfrm>
        </p:grpSpPr>
        <p:grpSp>
          <p:nvGrpSpPr>
            <p:cNvPr id="11" name="Skupina 10"/>
            <p:cNvGrpSpPr/>
            <p:nvPr/>
          </p:nvGrpSpPr>
          <p:grpSpPr>
            <a:xfrm>
              <a:off x="0" y="6512189"/>
              <a:ext cx="12192000" cy="181726"/>
              <a:chOff x="0" y="6512189"/>
              <a:chExt cx="12192000" cy="181726"/>
            </a:xfrm>
          </p:grpSpPr>
          <p:sp>
            <p:nvSpPr>
              <p:cNvPr id="13" name="Obdélník 12"/>
              <p:cNvSpPr/>
              <p:nvPr/>
            </p:nvSpPr>
            <p:spPr>
              <a:xfrm>
                <a:off x="0" y="6512189"/>
                <a:ext cx="2032000" cy="181726"/>
              </a:xfrm>
              <a:prstGeom prst="rect">
                <a:avLst/>
              </a:prstGeom>
              <a:solidFill>
                <a:srgbClr val="6D442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>
                  <a:solidFill>
                    <a:srgbClr val="F2B610"/>
                  </a:solidFill>
                </a:endParaRPr>
              </a:p>
            </p:txBody>
          </p:sp>
          <p:sp>
            <p:nvSpPr>
              <p:cNvPr id="14" name="Obdélník 13"/>
              <p:cNvSpPr/>
              <p:nvPr/>
            </p:nvSpPr>
            <p:spPr>
              <a:xfrm>
                <a:off x="2032000" y="6512189"/>
                <a:ext cx="2032000" cy="181726"/>
              </a:xfrm>
              <a:prstGeom prst="rect">
                <a:avLst/>
              </a:prstGeom>
              <a:solidFill>
                <a:srgbClr val="82828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>
                  <a:solidFill>
                    <a:srgbClr val="F2B610"/>
                  </a:solidFill>
                </a:endParaRPr>
              </a:p>
            </p:txBody>
          </p:sp>
          <p:sp>
            <p:nvSpPr>
              <p:cNvPr id="15" name="Obdélník 14"/>
              <p:cNvSpPr/>
              <p:nvPr/>
            </p:nvSpPr>
            <p:spPr>
              <a:xfrm>
                <a:off x="4064000" y="6512189"/>
                <a:ext cx="2032000" cy="181726"/>
              </a:xfrm>
              <a:prstGeom prst="rect">
                <a:avLst/>
              </a:prstGeom>
              <a:solidFill>
                <a:srgbClr val="88C9E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>
                  <a:solidFill>
                    <a:srgbClr val="F2B610"/>
                  </a:solidFill>
                </a:endParaRPr>
              </a:p>
            </p:txBody>
          </p:sp>
          <p:sp>
            <p:nvSpPr>
              <p:cNvPr id="16" name="Obdélník 15"/>
              <p:cNvSpPr/>
              <p:nvPr/>
            </p:nvSpPr>
            <p:spPr>
              <a:xfrm>
                <a:off x="8128000" y="6512189"/>
                <a:ext cx="2032000" cy="180386"/>
              </a:xfrm>
              <a:prstGeom prst="rect">
                <a:avLst/>
              </a:prstGeom>
              <a:solidFill>
                <a:srgbClr val="F3932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>
                  <a:solidFill>
                    <a:srgbClr val="F2B610"/>
                  </a:solidFill>
                </a:endParaRPr>
              </a:p>
            </p:txBody>
          </p:sp>
          <p:sp>
            <p:nvSpPr>
              <p:cNvPr id="17" name="Obdélník 16"/>
              <p:cNvSpPr/>
              <p:nvPr/>
            </p:nvSpPr>
            <p:spPr>
              <a:xfrm>
                <a:off x="6096000" y="6512189"/>
                <a:ext cx="2032000" cy="180386"/>
              </a:xfrm>
              <a:prstGeom prst="rect">
                <a:avLst/>
              </a:prstGeom>
              <a:solidFill>
                <a:srgbClr val="00513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>
                  <a:solidFill>
                    <a:srgbClr val="F2B610"/>
                  </a:solidFill>
                </a:endParaRPr>
              </a:p>
            </p:txBody>
          </p:sp>
          <p:sp>
            <p:nvSpPr>
              <p:cNvPr id="18" name="Obdélník 17"/>
              <p:cNvSpPr/>
              <p:nvPr/>
            </p:nvSpPr>
            <p:spPr>
              <a:xfrm>
                <a:off x="10160000" y="6512189"/>
                <a:ext cx="2032000" cy="180386"/>
              </a:xfrm>
              <a:prstGeom prst="rect">
                <a:avLst/>
              </a:prstGeom>
              <a:solidFill>
                <a:srgbClr val="FFCD3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>
                  <a:solidFill>
                    <a:srgbClr val="F2B610"/>
                  </a:solidFill>
                </a:endParaRPr>
              </a:p>
            </p:txBody>
          </p:sp>
        </p:grpSp>
        <p:pic>
          <p:nvPicPr>
            <p:cNvPr id="12" name="Obrázek 11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949550" y="909786"/>
              <a:ext cx="1405838" cy="39293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8370982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Zástupný symbol pro text 35"/>
          <p:cNvSpPr>
            <a:spLocks noGrp="1"/>
          </p:cNvSpPr>
          <p:nvPr>
            <p:ph type="body" sz="quarter" idx="10"/>
          </p:nvPr>
        </p:nvSpPr>
        <p:spPr>
          <a:xfrm>
            <a:off x="843130" y="2576289"/>
            <a:ext cx="2381250" cy="862816"/>
          </a:xfrm>
        </p:spPr>
        <p:txBody>
          <a:bodyPr anchor="ctr">
            <a:normAutofit/>
          </a:bodyPr>
          <a:lstStyle/>
          <a:p>
            <a:pPr marL="0" lvl="0" indent="0" algn="ctr">
              <a:buNone/>
            </a:pPr>
            <a:r>
              <a:rPr lang="cs-CZ" sz="1400" b="1"/>
              <a:t>Upravte styly předlohy textu.</a:t>
            </a:r>
          </a:p>
        </p:txBody>
      </p:sp>
      <p:sp>
        <p:nvSpPr>
          <p:cNvPr id="24" name="Zástupný symbol pro text 37"/>
          <p:cNvSpPr>
            <a:spLocks noGrp="1"/>
          </p:cNvSpPr>
          <p:nvPr>
            <p:ph type="body" sz="quarter" idx="12"/>
          </p:nvPr>
        </p:nvSpPr>
        <p:spPr>
          <a:xfrm>
            <a:off x="3543301" y="3643079"/>
            <a:ext cx="5110162" cy="851668"/>
          </a:xfrm>
        </p:spPr>
        <p:txBody>
          <a:bodyPr>
            <a:normAutofit/>
          </a:bodyPr>
          <a:lstStyle>
            <a:lvl1pPr>
              <a:defRPr sz="1200" baseline="0">
                <a:latin typeface="Verdana" panose="020B0604030504040204" pitchFamily="34" charset="0"/>
              </a:defRPr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25" name="Zástupný symbol pro text 39"/>
          <p:cNvSpPr>
            <a:spLocks noGrp="1"/>
          </p:cNvSpPr>
          <p:nvPr>
            <p:ph type="body" sz="quarter" idx="14"/>
          </p:nvPr>
        </p:nvSpPr>
        <p:spPr>
          <a:xfrm>
            <a:off x="843130" y="3620253"/>
            <a:ext cx="2381250" cy="863486"/>
          </a:xfrm>
        </p:spPr>
        <p:txBody>
          <a:bodyPr anchor="ctr">
            <a:normAutofit/>
          </a:bodyPr>
          <a:lstStyle/>
          <a:p>
            <a:pPr marL="0" lvl="0" indent="0" algn="ctr">
              <a:buNone/>
            </a:pPr>
            <a:r>
              <a:rPr lang="cs-CZ" sz="1400" b="1"/>
              <a:t>Upravte styly předlohy textu.</a:t>
            </a:r>
          </a:p>
        </p:txBody>
      </p:sp>
      <p:sp>
        <p:nvSpPr>
          <p:cNvPr id="26" name="Zástupný symbol pro text 40"/>
          <p:cNvSpPr>
            <a:spLocks noGrp="1"/>
          </p:cNvSpPr>
          <p:nvPr>
            <p:ph type="body" sz="quarter" idx="15"/>
          </p:nvPr>
        </p:nvSpPr>
        <p:spPr>
          <a:xfrm>
            <a:off x="3543467" y="1532981"/>
            <a:ext cx="5109996" cy="862159"/>
          </a:xfrm>
        </p:spPr>
        <p:txBody>
          <a:bodyPr>
            <a:normAutofit/>
          </a:bodyPr>
          <a:lstStyle>
            <a:lvl1pPr>
              <a:defRPr sz="1200" baseline="0">
                <a:latin typeface="Verdana" panose="020B0604030504040204" pitchFamily="34" charset="0"/>
              </a:defRPr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27" name="Zástupný symbol pro text 41"/>
          <p:cNvSpPr>
            <a:spLocks noGrp="1"/>
          </p:cNvSpPr>
          <p:nvPr>
            <p:ph type="body" sz="quarter" idx="16"/>
          </p:nvPr>
        </p:nvSpPr>
        <p:spPr>
          <a:xfrm>
            <a:off x="3543301" y="2576289"/>
            <a:ext cx="5110162" cy="862816"/>
          </a:xfrm>
        </p:spPr>
        <p:txBody>
          <a:bodyPr>
            <a:normAutofit/>
          </a:bodyPr>
          <a:lstStyle>
            <a:lvl1pPr>
              <a:defRPr sz="1200" baseline="0">
                <a:latin typeface="Verdana" panose="020B0604030504040204" pitchFamily="34" charset="0"/>
              </a:defRPr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28" name="Zástupný symbol pro text 43"/>
          <p:cNvSpPr>
            <a:spLocks noGrp="1"/>
          </p:cNvSpPr>
          <p:nvPr>
            <p:ph type="body" sz="quarter" idx="18"/>
          </p:nvPr>
        </p:nvSpPr>
        <p:spPr>
          <a:xfrm>
            <a:off x="841374" y="1532982"/>
            <a:ext cx="2381251" cy="862159"/>
          </a:xfrm>
        </p:spPr>
        <p:txBody>
          <a:bodyPr anchor="ctr">
            <a:normAutofit/>
          </a:bodyPr>
          <a:lstStyle/>
          <a:p>
            <a:pPr marL="0" lvl="0" indent="0" algn="ctr">
              <a:buNone/>
            </a:pPr>
            <a:r>
              <a:rPr lang="cs-CZ" sz="1400" b="1"/>
              <a:t>Upravte styly předlohy textu.</a:t>
            </a:r>
          </a:p>
        </p:txBody>
      </p:sp>
      <p:sp>
        <p:nvSpPr>
          <p:cNvPr id="29" name="Zástupný symbol pro text 44"/>
          <p:cNvSpPr>
            <a:spLocks noGrp="1"/>
          </p:cNvSpPr>
          <p:nvPr>
            <p:ph type="body" sz="quarter" idx="19"/>
          </p:nvPr>
        </p:nvSpPr>
        <p:spPr>
          <a:xfrm>
            <a:off x="843130" y="909786"/>
            <a:ext cx="8653045" cy="392935"/>
          </a:xfrm>
        </p:spPr>
        <p:txBody>
          <a:bodyPr>
            <a:normAutofit/>
          </a:bodyPr>
          <a:lstStyle/>
          <a:p>
            <a:pPr marL="0" lvl="0" indent="0">
              <a:buNone/>
            </a:pPr>
            <a:r>
              <a:rPr lang="cs-CZ" sz="2000" b="1" cap="all">
                <a:latin typeface="Verdana" panose="020B0604030504040204" pitchFamily="34" charset="0"/>
              </a:rPr>
              <a:t>Upravte styly předlohy textu.</a:t>
            </a:r>
          </a:p>
        </p:txBody>
      </p:sp>
      <p:grpSp>
        <p:nvGrpSpPr>
          <p:cNvPr id="30" name="Skupina 29"/>
          <p:cNvGrpSpPr/>
          <p:nvPr userDrawn="1"/>
        </p:nvGrpSpPr>
        <p:grpSpPr>
          <a:xfrm>
            <a:off x="0" y="909786"/>
            <a:ext cx="12192000" cy="5784129"/>
            <a:chOff x="0" y="909786"/>
            <a:chExt cx="12192000" cy="5784129"/>
          </a:xfrm>
        </p:grpSpPr>
        <p:grpSp>
          <p:nvGrpSpPr>
            <p:cNvPr id="31" name="Skupina 30"/>
            <p:cNvGrpSpPr/>
            <p:nvPr/>
          </p:nvGrpSpPr>
          <p:grpSpPr>
            <a:xfrm>
              <a:off x="0" y="6512189"/>
              <a:ext cx="12192000" cy="181726"/>
              <a:chOff x="0" y="6512189"/>
              <a:chExt cx="12192000" cy="181726"/>
            </a:xfrm>
          </p:grpSpPr>
          <p:sp>
            <p:nvSpPr>
              <p:cNvPr id="33" name="Obdélník 32"/>
              <p:cNvSpPr/>
              <p:nvPr/>
            </p:nvSpPr>
            <p:spPr>
              <a:xfrm>
                <a:off x="0" y="6512189"/>
                <a:ext cx="2032000" cy="181726"/>
              </a:xfrm>
              <a:prstGeom prst="rect">
                <a:avLst/>
              </a:prstGeom>
              <a:solidFill>
                <a:srgbClr val="6D442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>
                  <a:solidFill>
                    <a:srgbClr val="F2B610"/>
                  </a:solidFill>
                </a:endParaRPr>
              </a:p>
            </p:txBody>
          </p:sp>
          <p:sp>
            <p:nvSpPr>
              <p:cNvPr id="34" name="Obdélník 33"/>
              <p:cNvSpPr/>
              <p:nvPr/>
            </p:nvSpPr>
            <p:spPr>
              <a:xfrm>
                <a:off x="2032000" y="6512189"/>
                <a:ext cx="2032000" cy="181726"/>
              </a:xfrm>
              <a:prstGeom prst="rect">
                <a:avLst/>
              </a:prstGeom>
              <a:solidFill>
                <a:srgbClr val="82828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>
                  <a:solidFill>
                    <a:srgbClr val="F2B610"/>
                  </a:solidFill>
                </a:endParaRPr>
              </a:p>
            </p:txBody>
          </p:sp>
          <p:sp>
            <p:nvSpPr>
              <p:cNvPr id="35" name="Obdélník 34"/>
              <p:cNvSpPr/>
              <p:nvPr/>
            </p:nvSpPr>
            <p:spPr>
              <a:xfrm>
                <a:off x="4064000" y="6512189"/>
                <a:ext cx="2032000" cy="181726"/>
              </a:xfrm>
              <a:prstGeom prst="rect">
                <a:avLst/>
              </a:prstGeom>
              <a:solidFill>
                <a:srgbClr val="88C9E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>
                  <a:solidFill>
                    <a:srgbClr val="F2B610"/>
                  </a:solidFill>
                </a:endParaRPr>
              </a:p>
            </p:txBody>
          </p:sp>
          <p:sp>
            <p:nvSpPr>
              <p:cNvPr id="36" name="Obdélník 35"/>
              <p:cNvSpPr/>
              <p:nvPr/>
            </p:nvSpPr>
            <p:spPr>
              <a:xfrm>
                <a:off x="8128000" y="6512189"/>
                <a:ext cx="2032000" cy="180386"/>
              </a:xfrm>
              <a:prstGeom prst="rect">
                <a:avLst/>
              </a:prstGeom>
              <a:solidFill>
                <a:srgbClr val="F3932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>
                  <a:solidFill>
                    <a:srgbClr val="F2B610"/>
                  </a:solidFill>
                </a:endParaRPr>
              </a:p>
            </p:txBody>
          </p:sp>
          <p:sp>
            <p:nvSpPr>
              <p:cNvPr id="37" name="Obdélník 36"/>
              <p:cNvSpPr/>
              <p:nvPr/>
            </p:nvSpPr>
            <p:spPr>
              <a:xfrm>
                <a:off x="6096000" y="6512189"/>
                <a:ext cx="2032000" cy="180386"/>
              </a:xfrm>
              <a:prstGeom prst="rect">
                <a:avLst/>
              </a:prstGeom>
              <a:solidFill>
                <a:srgbClr val="00513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>
                  <a:solidFill>
                    <a:srgbClr val="F2B610"/>
                  </a:solidFill>
                </a:endParaRPr>
              </a:p>
            </p:txBody>
          </p:sp>
          <p:sp>
            <p:nvSpPr>
              <p:cNvPr id="38" name="Obdélník 37"/>
              <p:cNvSpPr/>
              <p:nvPr/>
            </p:nvSpPr>
            <p:spPr>
              <a:xfrm>
                <a:off x="10160000" y="6512189"/>
                <a:ext cx="2032000" cy="180386"/>
              </a:xfrm>
              <a:prstGeom prst="rect">
                <a:avLst/>
              </a:prstGeom>
              <a:solidFill>
                <a:srgbClr val="FFCD3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>
                  <a:solidFill>
                    <a:srgbClr val="F2B610"/>
                  </a:solidFill>
                </a:endParaRPr>
              </a:p>
            </p:txBody>
          </p:sp>
        </p:grpSp>
        <p:pic>
          <p:nvPicPr>
            <p:cNvPr id="32" name="Obrázek 31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949550" y="909786"/>
              <a:ext cx="1405838" cy="392935"/>
            </a:xfrm>
            <a:prstGeom prst="rect">
              <a:avLst/>
            </a:prstGeom>
          </p:spPr>
        </p:pic>
      </p:grpSp>
      <p:sp>
        <p:nvSpPr>
          <p:cNvPr id="44" name="Zástupný symbol pro obrázek 43"/>
          <p:cNvSpPr>
            <a:spLocks noGrp="1"/>
          </p:cNvSpPr>
          <p:nvPr>
            <p:ph type="pic" sz="quarter" idx="20"/>
          </p:nvPr>
        </p:nvSpPr>
        <p:spPr>
          <a:xfrm>
            <a:off x="841374" y="4725225"/>
            <a:ext cx="2381250" cy="1363663"/>
          </a:xfrm>
        </p:spPr>
        <p:txBody>
          <a:bodyPr>
            <a:normAutofit/>
          </a:bodyPr>
          <a:lstStyle>
            <a:lvl1pPr>
              <a:defRPr sz="1200"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r>
              <a:rPr lang="cs-CZ"/>
              <a:t>Kliknutím na ikonu přidáte obrázek.</a:t>
            </a:r>
            <a:endParaRPr lang="cs-CZ" dirty="0"/>
          </a:p>
        </p:txBody>
      </p:sp>
      <p:sp>
        <p:nvSpPr>
          <p:cNvPr id="45" name="Zástupný symbol pro obrázek 43"/>
          <p:cNvSpPr>
            <a:spLocks noGrp="1"/>
          </p:cNvSpPr>
          <p:nvPr>
            <p:ph type="pic" sz="quarter" idx="21"/>
          </p:nvPr>
        </p:nvSpPr>
        <p:spPr>
          <a:xfrm>
            <a:off x="3543300" y="4726048"/>
            <a:ext cx="2381250" cy="1363663"/>
          </a:xfrm>
        </p:spPr>
        <p:txBody>
          <a:bodyPr>
            <a:normAutofit/>
          </a:bodyPr>
          <a:lstStyle>
            <a:lvl1pPr>
              <a:defRPr sz="1200"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r>
              <a:rPr lang="cs-CZ"/>
              <a:t>Kliknutím na ikonu přidáte obrázek.</a:t>
            </a:r>
            <a:endParaRPr lang="cs-CZ" dirty="0"/>
          </a:p>
        </p:txBody>
      </p:sp>
      <p:sp>
        <p:nvSpPr>
          <p:cNvPr id="46" name="Zástupný symbol pro obrázek 43"/>
          <p:cNvSpPr>
            <a:spLocks noGrp="1"/>
          </p:cNvSpPr>
          <p:nvPr>
            <p:ph type="pic" sz="quarter" idx="22"/>
          </p:nvPr>
        </p:nvSpPr>
        <p:spPr>
          <a:xfrm>
            <a:off x="8974138" y="4725224"/>
            <a:ext cx="2381250" cy="1363663"/>
          </a:xfrm>
        </p:spPr>
        <p:txBody>
          <a:bodyPr>
            <a:normAutofit/>
          </a:bodyPr>
          <a:lstStyle>
            <a:lvl1pPr>
              <a:defRPr sz="1200"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r>
              <a:rPr lang="cs-CZ"/>
              <a:t>Kliknutím na ikonu přidáte obrázek.</a:t>
            </a:r>
            <a:endParaRPr lang="cs-CZ" dirty="0"/>
          </a:p>
        </p:txBody>
      </p:sp>
      <p:sp>
        <p:nvSpPr>
          <p:cNvPr id="47" name="Zástupný symbol pro obrázek 43"/>
          <p:cNvSpPr>
            <a:spLocks noGrp="1"/>
          </p:cNvSpPr>
          <p:nvPr>
            <p:ph type="pic" sz="quarter" idx="23"/>
          </p:nvPr>
        </p:nvSpPr>
        <p:spPr>
          <a:xfrm>
            <a:off x="6272212" y="4712673"/>
            <a:ext cx="2381250" cy="1363663"/>
          </a:xfrm>
        </p:spPr>
        <p:txBody>
          <a:bodyPr>
            <a:normAutofit/>
          </a:bodyPr>
          <a:lstStyle>
            <a:lvl1pPr>
              <a:defRPr sz="1200"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r>
              <a:rPr lang="cs-CZ"/>
              <a:t>Kliknutím na ikonu přidáte obrázek.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6895385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Vlastní rozlože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Zástupný symbol pro text 5"/>
          <p:cNvSpPr>
            <a:spLocks noGrp="1"/>
          </p:cNvSpPr>
          <p:nvPr>
            <p:ph type="body" sz="quarter" idx="21"/>
          </p:nvPr>
        </p:nvSpPr>
        <p:spPr>
          <a:xfrm>
            <a:off x="838421" y="1949387"/>
            <a:ext cx="6267229" cy="1284534"/>
          </a:xfrm>
        </p:spPr>
        <p:txBody>
          <a:bodyPr>
            <a:normAutofit/>
          </a:bodyPr>
          <a:lstStyle>
            <a:lvl1pPr>
              <a:defRPr sz="1200"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22" name="Zástupný symbol pro text 1"/>
          <p:cNvSpPr>
            <a:spLocks noGrp="1"/>
          </p:cNvSpPr>
          <p:nvPr>
            <p:ph type="body" sz="quarter" idx="16"/>
          </p:nvPr>
        </p:nvSpPr>
        <p:spPr>
          <a:xfrm>
            <a:off x="838421" y="909786"/>
            <a:ext cx="8629429" cy="392935"/>
          </a:xfrm>
        </p:spPr>
        <p:txBody>
          <a:bodyPr>
            <a:noAutofit/>
          </a:bodyPr>
          <a:lstStyle>
            <a:lvl1pPr marL="0" indent="0">
              <a:buNone/>
              <a:defRPr baseline="0"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pPr lvl="0"/>
            <a:r>
              <a:rPr lang="cs-CZ" sz="2000" b="1" cap="all"/>
              <a:t>Upravte styly předlohy textu.</a:t>
            </a:r>
          </a:p>
        </p:txBody>
      </p:sp>
      <p:sp>
        <p:nvSpPr>
          <p:cNvPr id="23" name="Zástupný symbol pro text 2"/>
          <p:cNvSpPr>
            <a:spLocks noGrp="1"/>
          </p:cNvSpPr>
          <p:nvPr>
            <p:ph type="body" sz="quarter" idx="17"/>
          </p:nvPr>
        </p:nvSpPr>
        <p:spPr>
          <a:xfrm>
            <a:off x="838421" y="1395440"/>
            <a:ext cx="8629429" cy="240990"/>
          </a:xfrm>
        </p:spPr>
        <p:txBody>
          <a:bodyPr>
            <a:noAutofit/>
          </a:bodyPr>
          <a:lstStyle>
            <a:lvl1pPr marL="0" indent="0">
              <a:buNone/>
              <a:defRPr sz="1200"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24" name="Zástupný symbol pro text 3"/>
          <p:cNvSpPr>
            <a:spLocks noGrp="1"/>
          </p:cNvSpPr>
          <p:nvPr>
            <p:ph type="body" sz="quarter" idx="19"/>
          </p:nvPr>
        </p:nvSpPr>
        <p:spPr>
          <a:xfrm>
            <a:off x="838419" y="4748129"/>
            <a:ext cx="6267229" cy="1285875"/>
          </a:xfrm>
        </p:spPr>
        <p:txBody>
          <a:bodyPr>
            <a:normAutofit/>
          </a:bodyPr>
          <a:lstStyle>
            <a:lvl1pPr>
              <a:defRPr sz="1200" baseline="0">
                <a:latin typeface="Verdana" panose="020B0604030504040204" pitchFamily="34" charset="0"/>
              </a:defRPr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25" name="Zástupný symbol pro text 4"/>
          <p:cNvSpPr>
            <a:spLocks noGrp="1"/>
          </p:cNvSpPr>
          <p:nvPr>
            <p:ph type="body" sz="quarter" idx="20"/>
          </p:nvPr>
        </p:nvSpPr>
        <p:spPr>
          <a:xfrm>
            <a:off x="838420" y="3348287"/>
            <a:ext cx="6267229" cy="1287215"/>
          </a:xfrm>
        </p:spPr>
        <p:txBody>
          <a:bodyPr>
            <a:normAutofit/>
          </a:bodyPr>
          <a:lstStyle>
            <a:lvl1pPr>
              <a:defRPr sz="1200"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37" name="Zástupný symbol pro obrázek 36"/>
          <p:cNvSpPr>
            <a:spLocks noGrp="1"/>
          </p:cNvSpPr>
          <p:nvPr>
            <p:ph type="pic" sz="quarter" idx="22"/>
          </p:nvPr>
        </p:nvSpPr>
        <p:spPr>
          <a:xfrm>
            <a:off x="7286625" y="1949387"/>
            <a:ext cx="4068763" cy="4084701"/>
          </a:xfrm>
        </p:spPr>
        <p:txBody>
          <a:bodyPr>
            <a:normAutofit/>
          </a:bodyPr>
          <a:lstStyle>
            <a:lvl1pPr>
              <a:defRPr sz="1200"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r>
              <a:rPr lang="cs-CZ"/>
              <a:t>Kliknutím na ikonu přidáte obrázek.</a:t>
            </a:r>
            <a:endParaRPr lang="cs-CZ" dirty="0"/>
          </a:p>
        </p:txBody>
      </p:sp>
      <p:grpSp>
        <p:nvGrpSpPr>
          <p:cNvPr id="38" name="Skupina 37"/>
          <p:cNvGrpSpPr/>
          <p:nvPr userDrawn="1"/>
        </p:nvGrpSpPr>
        <p:grpSpPr>
          <a:xfrm>
            <a:off x="0" y="909786"/>
            <a:ext cx="12192000" cy="5784129"/>
            <a:chOff x="0" y="909786"/>
            <a:chExt cx="12192000" cy="5784129"/>
          </a:xfrm>
        </p:grpSpPr>
        <p:grpSp>
          <p:nvGrpSpPr>
            <p:cNvPr id="39" name="Skupina 38"/>
            <p:cNvGrpSpPr/>
            <p:nvPr/>
          </p:nvGrpSpPr>
          <p:grpSpPr>
            <a:xfrm>
              <a:off x="0" y="6512189"/>
              <a:ext cx="12192000" cy="181726"/>
              <a:chOff x="0" y="6512189"/>
              <a:chExt cx="12192000" cy="181726"/>
            </a:xfrm>
          </p:grpSpPr>
          <p:sp>
            <p:nvSpPr>
              <p:cNvPr id="41" name="Obdélník 40"/>
              <p:cNvSpPr/>
              <p:nvPr/>
            </p:nvSpPr>
            <p:spPr>
              <a:xfrm>
                <a:off x="0" y="6512189"/>
                <a:ext cx="2032000" cy="181726"/>
              </a:xfrm>
              <a:prstGeom prst="rect">
                <a:avLst/>
              </a:prstGeom>
              <a:solidFill>
                <a:srgbClr val="6D442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>
                  <a:solidFill>
                    <a:srgbClr val="F2B610"/>
                  </a:solidFill>
                </a:endParaRPr>
              </a:p>
            </p:txBody>
          </p:sp>
          <p:sp>
            <p:nvSpPr>
              <p:cNvPr id="42" name="Obdélník 41"/>
              <p:cNvSpPr/>
              <p:nvPr/>
            </p:nvSpPr>
            <p:spPr>
              <a:xfrm>
                <a:off x="2032000" y="6512189"/>
                <a:ext cx="2032000" cy="181726"/>
              </a:xfrm>
              <a:prstGeom prst="rect">
                <a:avLst/>
              </a:prstGeom>
              <a:solidFill>
                <a:srgbClr val="82828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>
                  <a:solidFill>
                    <a:srgbClr val="F2B610"/>
                  </a:solidFill>
                </a:endParaRPr>
              </a:p>
            </p:txBody>
          </p:sp>
          <p:sp>
            <p:nvSpPr>
              <p:cNvPr id="43" name="Obdélník 42"/>
              <p:cNvSpPr/>
              <p:nvPr/>
            </p:nvSpPr>
            <p:spPr>
              <a:xfrm>
                <a:off x="4064000" y="6512189"/>
                <a:ext cx="2032000" cy="181726"/>
              </a:xfrm>
              <a:prstGeom prst="rect">
                <a:avLst/>
              </a:prstGeom>
              <a:solidFill>
                <a:srgbClr val="88C9E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>
                  <a:solidFill>
                    <a:srgbClr val="F2B610"/>
                  </a:solidFill>
                </a:endParaRPr>
              </a:p>
            </p:txBody>
          </p:sp>
          <p:sp>
            <p:nvSpPr>
              <p:cNvPr id="44" name="Obdélník 43"/>
              <p:cNvSpPr/>
              <p:nvPr/>
            </p:nvSpPr>
            <p:spPr>
              <a:xfrm>
                <a:off x="8128000" y="6512189"/>
                <a:ext cx="2032000" cy="180386"/>
              </a:xfrm>
              <a:prstGeom prst="rect">
                <a:avLst/>
              </a:prstGeom>
              <a:solidFill>
                <a:srgbClr val="F3932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>
                  <a:solidFill>
                    <a:srgbClr val="F2B610"/>
                  </a:solidFill>
                </a:endParaRPr>
              </a:p>
            </p:txBody>
          </p:sp>
          <p:sp>
            <p:nvSpPr>
              <p:cNvPr id="45" name="Obdélník 44"/>
              <p:cNvSpPr/>
              <p:nvPr/>
            </p:nvSpPr>
            <p:spPr>
              <a:xfrm>
                <a:off x="6096000" y="6512189"/>
                <a:ext cx="2032000" cy="180386"/>
              </a:xfrm>
              <a:prstGeom prst="rect">
                <a:avLst/>
              </a:prstGeom>
              <a:solidFill>
                <a:srgbClr val="00513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>
                  <a:solidFill>
                    <a:srgbClr val="F2B610"/>
                  </a:solidFill>
                </a:endParaRPr>
              </a:p>
            </p:txBody>
          </p:sp>
          <p:sp>
            <p:nvSpPr>
              <p:cNvPr id="46" name="Obdélník 45"/>
              <p:cNvSpPr/>
              <p:nvPr/>
            </p:nvSpPr>
            <p:spPr>
              <a:xfrm>
                <a:off x="10160000" y="6512189"/>
                <a:ext cx="2032000" cy="180386"/>
              </a:xfrm>
              <a:prstGeom prst="rect">
                <a:avLst/>
              </a:prstGeom>
              <a:solidFill>
                <a:srgbClr val="FFCD3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>
                  <a:solidFill>
                    <a:srgbClr val="F2B610"/>
                  </a:solidFill>
                </a:endParaRPr>
              </a:p>
            </p:txBody>
          </p:sp>
        </p:grpSp>
        <p:pic>
          <p:nvPicPr>
            <p:cNvPr id="40" name="Obrázek 39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949550" y="909786"/>
              <a:ext cx="1405838" cy="39293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6162865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Vlastní rozlože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Zástupný symbol pro text 5"/>
          <p:cNvSpPr>
            <a:spLocks noGrp="1"/>
          </p:cNvSpPr>
          <p:nvPr>
            <p:ph type="body" sz="quarter" idx="21"/>
          </p:nvPr>
        </p:nvSpPr>
        <p:spPr>
          <a:xfrm>
            <a:off x="5088159" y="1949303"/>
            <a:ext cx="6267229" cy="1284534"/>
          </a:xfrm>
        </p:spPr>
        <p:txBody>
          <a:bodyPr>
            <a:normAutofit/>
          </a:bodyPr>
          <a:lstStyle>
            <a:lvl1pPr>
              <a:defRPr sz="1200"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22" name="Zástupný symbol pro text 1"/>
          <p:cNvSpPr>
            <a:spLocks noGrp="1"/>
          </p:cNvSpPr>
          <p:nvPr>
            <p:ph type="body" sz="quarter" idx="16"/>
          </p:nvPr>
        </p:nvSpPr>
        <p:spPr>
          <a:xfrm>
            <a:off x="838421" y="909786"/>
            <a:ext cx="8629429" cy="392935"/>
          </a:xfrm>
        </p:spPr>
        <p:txBody>
          <a:bodyPr>
            <a:noAutofit/>
          </a:bodyPr>
          <a:lstStyle>
            <a:lvl1pPr marL="0" indent="0">
              <a:buNone/>
              <a:defRPr baseline="0"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pPr lvl="0"/>
            <a:r>
              <a:rPr lang="cs-CZ" sz="2000" b="1" cap="all"/>
              <a:t>Upravte styly předlohy textu.</a:t>
            </a:r>
          </a:p>
        </p:txBody>
      </p:sp>
      <p:sp>
        <p:nvSpPr>
          <p:cNvPr id="23" name="Zástupný symbol pro text 2"/>
          <p:cNvSpPr>
            <a:spLocks noGrp="1"/>
          </p:cNvSpPr>
          <p:nvPr>
            <p:ph type="body" sz="quarter" idx="17"/>
          </p:nvPr>
        </p:nvSpPr>
        <p:spPr>
          <a:xfrm>
            <a:off x="838421" y="1395440"/>
            <a:ext cx="8629429" cy="240990"/>
          </a:xfrm>
        </p:spPr>
        <p:txBody>
          <a:bodyPr>
            <a:noAutofit/>
          </a:bodyPr>
          <a:lstStyle>
            <a:lvl1pPr marL="0" indent="0">
              <a:buNone/>
              <a:defRPr sz="1200"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24" name="Zástupný symbol pro text 3"/>
          <p:cNvSpPr>
            <a:spLocks noGrp="1"/>
          </p:cNvSpPr>
          <p:nvPr>
            <p:ph type="body" sz="quarter" idx="19"/>
          </p:nvPr>
        </p:nvSpPr>
        <p:spPr>
          <a:xfrm>
            <a:off x="5088157" y="4748045"/>
            <a:ext cx="6267229" cy="1285875"/>
          </a:xfrm>
        </p:spPr>
        <p:txBody>
          <a:bodyPr>
            <a:normAutofit/>
          </a:bodyPr>
          <a:lstStyle>
            <a:lvl1pPr>
              <a:defRPr sz="1200" baseline="0">
                <a:latin typeface="Verdana" panose="020B0604030504040204" pitchFamily="34" charset="0"/>
              </a:defRPr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25" name="Zástupný symbol pro text 4"/>
          <p:cNvSpPr>
            <a:spLocks noGrp="1"/>
          </p:cNvSpPr>
          <p:nvPr>
            <p:ph type="body" sz="quarter" idx="20"/>
          </p:nvPr>
        </p:nvSpPr>
        <p:spPr>
          <a:xfrm>
            <a:off x="5088158" y="3348203"/>
            <a:ext cx="6267229" cy="1287215"/>
          </a:xfrm>
        </p:spPr>
        <p:txBody>
          <a:bodyPr>
            <a:normAutofit/>
          </a:bodyPr>
          <a:lstStyle>
            <a:lvl1pPr>
              <a:defRPr sz="1200"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37" name="Zástupný symbol pro obrázek 36"/>
          <p:cNvSpPr>
            <a:spLocks noGrp="1"/>
          </p:cNvSpPr>
          <p:nvPr>
            <p:ph type="pic" sz="quarter" idx="22"/>
          </p:nvPr>
        </p:nvSpPr>
        <p:spPr>
          <a:xfrm>
            <a:off x="838419" y="1949303"/>
            <a:ext cx="4068763" cy="4084701"/>
          </a:xfrm>
        </p:spPr>
        <p:txBody>
          <a:bodyPr>
            <a:normAutofit/>
          </a:bodyPr>
          <a:lstStyle>
            <a:lvl1pPr>
              <a:defRPr sz="1200"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r>
              <a:rPr lang="cs-CZ"/>
              <a:t>Kliknutím na ikonu přidáte obrázek.</a:t>
            </a:r>
            <a:endParaRPr lang="cs-CZ" dirty="0"/>
          </a:p>
        </p:txBody>
      </p:sp>
      <p:grpSp>
        <p:nvGrpSpPr>
          <p:cNvPr id="38" name="Skupina 37"/>
          <p:cNvGrpSpPr/>
          <p:nvPr userDrawn="1"/>
        </p:nvGrpSpPr>
        <p:grpSpPr>
          <a:xfrm>
            <a:off x="0" y="909786"/>
            <a:ext cx="12192000" cy="5784129"/>
            <a:chOff x="0" y="909786"/>
            <a:chExt cx="12192000" cy="5784129"/>
          </a:xfrm>
        </p:grpSpPr>
        <p:grpSp>
          <p:nvGrpSpPr>
            <p:cNvPr id="39" name="Skupina 38"/>
            <p:cNvGrpSpPr/>
            <p:nvPr/>
          </p:nvGrpSpPr>
          <p:grpSpPr>
            <a:xfrm>
              <a:off x="0" y="6512189"/>
              <a:ext cx="12192000" cy="181726"/>
              <a:chOff x="0" y="6512189"/>
              <a:chExt cx="12192000" cy="181726"/>
            </a:xfrm>
          </p:grpSpPr>
          <p:sp>
            <p:nvSpPr>
              <p:cNvPr id="41" name="Obdélník 40"/>
              <p:cNvSpPr/>
              <p:nvPr/>
            </p:nvSpPr>
            <p:spPr>
              <a:xfrm>
                <a:off x="0" y="6512189"/>
                <a:ext cx="2032000" cy="181726"/>
              </a:xfrm>
              <a:prstGeom prst="rect">
                <a:avLst/>
              </a:prstGeom>
              <a:solidFill>
                <a:srgbClr val="6D442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>
                  <a:solidFill>
                    <a:srgbClr val="F2B610"/>
                  </a:solidFill>
                </a:endParaRPr>
              </a:p>
            </p:txBody>
          </p:sp>
          <p:sp>
            <p:nvSpPr>
              <p:cNvPr id="42" name="Obdélník 41"/>
              <p:cNvSpPr/>
              <p:nvPr/>
            </p:nvSpPr>
            <p:spPr>
              <a:xfrm>
                <a:off x="2032000" y="6512189"/>
                <a:ext cx="2032000" cy="181726"/>
              </a:xfrm>
              <a:prstGeom prst="rect">
                <a:avLst/>
              </a:prstGeom>
              <a:solidFill>
                <a:srgbClr val="82828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>
                  <a:solidFill>
                    <a:srgbClr val="F2B610"/>
                  </a:solidFill>
                </a:endParaRPr>
              </a:p>
            </p:txBody>
          </p:sp>
          <p:sp>
            <p:nvSpPr>
              <p:cNvPr id="43" name="Obdélník 42"/>
              <p:cNvSpPr/>
              <p:nvPr/>
            </p:nvSpPr>
            <p:spPr>
              <a:xfrm>
                <a:off x="4064000" y="6512189"/>
                <a:ext cx="2032000" cy="181726"/>
              </a:xfrm>
              <a:prstGeom prst="rect">
                <a:avLst/>
              </a:prstGeom>
              <a:solidFill>
                <a:srgbClr val="88C9E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>
                  <a:solidFill>
                    <a:srgbClr val="F2B610"/>
                  </a:solidFill>
                </a:endParaRPr>
              </a:p>
            </p:txBody>
          </p:sp>
          <p:sp>
            <p:nvSpPr>
              <p:cNvPr id="44" name="Obdélník 43"/>
              <p:cNvSpPr/>
              <p:nvPr/>
            </p:nvSpPr>
            <p:spPr>
              <a:xfrm>
                <a:off x="8128000" y="6512189"/>
                <a:ext cx="2032000" cy="180386"/>
              </a:xfrm>
              <a:prstGeom prst="rect">
                <a:avLst/>
              </a:prstGeom>
              <a:solidFill>
                <a:srgbClr val="F3932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>
                  <a:solidFill>
                    <a:srgbClr val="F2B610"/>
                  </a:solidFill>
                </a:endParaRPr>
              </a:p>
            </p:txBody>
          </p:sp>
          <p:sp>
            <p:nvSpPr>
              <p:cNvPr id="45" name="Obdélník 44"/>
              <p:cNvSpPr/>
              <p:nvPr/>
            </p:nvSpPr>
            <p:spPr>
              <a:xfrm>
                <a:off x="6096000" y="6512189"/>
                <a:ext cx="2032000" cy="180386"/>
              </a:xfrm>
              <a:prstGeom prst="rect">
                <a:avLst/>
              </a:prstGeom>
              <a:solidFill>
                <a:srgbClr val="00513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>
                  <a:solidFill>
                    <a:srgbClr val="F2B610"/>
                  </a:solidFill>
                </a:endParaRPr>
              </a:p>
            </p:txBody>
          </p:sp>
          <p:sp>
            <p:nvSpPr>
              <p:cNvPr id="46" name="Obdélník 45"/>
              <p:cNvSpPr/>
              <p:nvPr/>
            </p:nvSpPr>
            <p:spPr>
              <a:xfrm>
                <a:off x="10160000" y="6512189"/>
                <a:ext cx="2032000" cy="180386"/>
              </a:xfrm>
              <a:prstGeom prst="rect">
                <a:avLst/>
              </a:prstGeom>
              <a:solidFill>
                <a:srgbClr val="FFCD3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>
                  <a:solidFill>
                    <a:srgbClr val="F2B610"/>
                  </a:solidFill>
                </a:endParaRPr>
              </a:p>
            </p:txBody>
          </p:sp>
        </p:grpSp>
        <p:pic>
          <p:nvPicPr>
            <p:cNvPr id="40" name="Obrázek 39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949550" y="909786"/>
              <a:ext cx="1405838" cy="39293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8383143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1C5C3B-849C-4275-8462-48417107539F}" type="datetimeFigureOut">
              <a:rPr lang="cs-CZ" smtClean="0"/>
              <a:t>02.08.2023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5ECAF4-FFBB-41DA-BD5A-F7CBCA10728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397204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94" r:id="rId2"/>
    <p:sldLayoutId id="2147483697" r:id="rId3"/>
    <p:sldLayoutId id="2147483650" r:id="rId4"/>
    <p:sldLayoutId id="2147483696" r:id="rId5"/>
    <p:sldLayoutId id="2147483653" r:id="rId6"/>
    <p:sldLayoutId id="2147483654" r:id="rId7"/>
    <p:sldLayoutId id="2147483690" r:id="rId8"/>
    <p:sldLayoutId id="2147483691" r:id="rId9"/>
    <p:sldLayoutId id="2147483692" r:id="rId10"/>
    <p:sldLayoutId id="214748368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tif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jp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tiff"/><Relationship Id="rId4" Type="http://schemas.openxmlformats.org/officeDocument/2006/relationships/hyperlink" Target="mailto:Katerina.Benesova@szif.cz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90000"/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Skupina 3"/>
          <p:cNvGrpSpPr/>
          <p:nvPr/>
        </p:nvGrpSpPr>
        <p:grpSpPr>
          <a:xfrm>
            <a:off x="0" y="5082202"/>
            <a:ext cx="12192000" cy="1272540"/>
            <a:chOff x="0" y="629770"/>
            <a:chExt cx="12192000" cy="1272540"/>
          </a:xfrm>
        </p:grpSpPr>
        <p:sp>
          <p:nvSpPr>
            <p:cNvPr id="2" name="Obdélník 1"/>
            <p:cNvSpPr/>
            <p:nvPr/>
          </p:nvSpPr>
          <p:spPr>
            <a:xfrm>
              <a:off x="0" y="629770"/>
              <a:ext cx="12192000" cy="127254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pic>
          <p:nvPicPr>
            <p:cNvPr id="12" name="Obrázek 11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74874" y="1032013"/>
              <a:ext cx="1675713" cy="468366"/>
            </a:xfrm>
            <a:prstGeom prst="rect">
              <a:avLst/>
            </a:prstGeom>
          </p:spPr>
        </p:pic>
      </p:grpSp>
      <p:sp>
        <p:nvSpPr>
          <p:cNvPr id="8" name="TextovéPole 7"/>
          <p:cNvSpPr txBox="1"/>
          <p:nvPr/>
        </p:nvSpPr>
        <p:spPr>
          <a:xfrm>
            <a:off x="888415" y="5068946"/>
            <a:ext cx="7745046" cy="83099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cs-CZ" sz="2400" b="1" cap="all" spc="170" dirty="0">
                <a:solidFill>
                  <a:srgbClr val="034A3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49.75 ZAHÁJENÍ ČINNOSTI MLADÉHO ZEMĚDĚLCE</a:t>
            </a:r>
          </a:p>
        </p:txBody>
      </p:sp>
      <p:sp>
        <p:nvSpPr>
          <p:cNvPr id="3" name="TextovéPole 2"/>
          <p:cNvSpPr txBox="1"/>
          <p:nvPr/>
        </p:nvSpPr>
        <p:spPr>
          <a:xfrm>
            <a:off x="2897204" y="6063916"/>
            <a:ext cx="41003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cs-CZ" dirty="0"/>
          </a:p>
        </p:txBody>
      </p:sp>
      <p:sp>
        <p:nvSpPr>
          <p:cNvPr id="7" name="TextovéPole 9"/>
          <p:cNvSpPr txBox="1"/>
          <p:nvPr/>
        </p:nvSpPr>
        <p:spPr>
          <a:xfrm>
            <a:off x="888415" y="5894639"/>
            <a:ext cx="7745046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cs-CZ" sz="1600" b="1" cap="all" spc="170" dirty="0" smtClean="0">
                <a:solidFill>
                  <a:srgbClr val="E28805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Ing. Kateřina </a:t>
            </a:r>
            <a:r>
              <a:rPr lang="cs-CZ" sz="1600" b="1" cap="all" spc="170" smtClean="0">
                <a:solidFill>
                  <a:srgbClr val="E28805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benešová</a:t>
            </a:r>
            <a:endParaRPr lang="cs-CZ" sz="1600" b="1" cap="all" spc="170" dirty="0" smtClean="0">
              <a:solidFill>
                <a:srgbClr val="E28805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1859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2DDE0C1-3CBF-F472-502A-F1215FC398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1600" dirty="0">
                <a:latin typeface="Verdana"/>
                <a:ea typeface="Verdana"/>
              </a:rPr>
              <a:t>Metodika stanovení min./max. Hodnoty standardní produkce</a:t>
            </a:r>
            <a:endParaRPr lang="cs-CZ" sz="1600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A69960C-17CC-2399-7AE9-C06CF219BD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69164"/>
            <a:ext cx="10515600" cy="4989388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just"/>
            <a:r>
              <a:rPr lang="cs-CZ" sz="1600" dirty="0">
                <a:solidFill>
                  <a:srgbClr val="FF0000"/>
                </a:solidFill>
                <a:latin typeface="Verdana"/>
                <a:ea typeface="Verdana"/>
              </a:rPr>
              <a:t>minimální limit pro vstup do intervence není </a:t>
            </a:r>
            <a:r>
              <a:rPr lang="cs-CZ" sz="1600" dirty="0" smtClean="0">
                <a:solidFill>
                  <a:srgbClr val="FF0000"/>
                </a:solidFill>
                <a:latin typeface="Verdana"/>
                <a:ea typeface="Verdana"/>
              </a:rPr>
              <a:t>stanoven</a:t>
            </a:r>
          </a:p>
          <a:p>
            <a:pPr algn="just"/>
            <a:endParaRPr lang="cs-CZ" sz="1600" dirty="0">
              <a:solidFill>
                <a:srgbClr val="FF0000"/>
              </a:solidFill>
              <a:latin typeface="Verdana"/>
              <a:ea typeface="Verdana"/>
            </a:endParaRPr>
          </a:p>
          <a:p>
            <a:pPr algn="just"/>
            <a:r>
              <a:rPr lang="cs-CZ" sz="1600" dirty="0" smtClean="0">
                <a:solidFill>
                  <a:srgbClr val="FF0000"/>
                </a:solidFill>
                <a:latin typeface="Verdana"/>
                <a:ea typeface="Verdana"/>
              </a:rPr>
              <a:t>maximální </a:t>
            </a:r>
            <a:r>
              <a:rPr lang="cs-CZ" sz="1600" dirty="0">
                <a:solidFill>
                  <a:srgbClr val="FF0000"/>
                </a:solidFill>
                <a:latin typeface="Verdana"/>
                <a:ea typeface="Verdana"/>
              </a:rPr>
              <a:t>limit </a:t>
            </a:r>
            <a:r>
              <a:rPr lang="cs-CZ" sz="1600" dirty="0">
                <a:latin typeface="Verdana"/>
                <a:ea typeface="Verdana"/>
              </a:rPr>
              <a:t>pro vstup do intervence na podporu zahájení činnosti pro mladé zemědělce byl stanoven ve výši </a:t>
            </a:r>
            <a:r>
              <a:rPr lang="cs-CZ" sz="1600" dirty="0">
                <a:solidFill>
                  <a:srgbClr val="FF0000"/>
                </a:solidFill>
                <a:latin typeface="Verdana"/>
                <a:ea typeface="Verdana"/>
              </a:rPr>
              <a:t>168 152 € </a:t>
            </a:r>
            <a:r>
              <a:rPr lang="cs-CZ" sz="1600" dirty="0">
                <a:latin typeface="Verdana"/>
                <a:ea typeface="Verdana"/>
              </a:rPr>
              <a:t>standardní </a:t>
            </a:r>
            <a:r>
              <a:rPr lang="cs-CZ" sz="1600" dirty="0" smtClean="0">
                <a:latin typeface="Verdana"/>
                <a:ea typeface="Verdana"/>
              </a:rPr>
              <a:t>produkce</a:t>
            </a:r>
          </a:p>
          <a:p>
            <a:pPr algn="just"/>
            <a:endParaRPr lang="cs-CZ" sz="1600" dirty="0">
              <a:latin typeface="Verdana"/>
              <a:ea typeface="Verdana"/>
            </a:endParaRPr>
          </a:p>
          <a:p>
            <a:pPr algn="just"/>
            <a:r>
              <a:rPr lang="cs-CZ" sz="1600" dirty="0">
                <a:solidFill>
                  <a:srgbClr val="FF0000"/>
                </a:solidFill>
                <a:latin typeface="Verdana"/>
                <a:ea typeface="Verdana"/>
              </a:rPr>
              <a:t>k</a:t>
            </a:r>
            <a:r>
              <a:rPr lang="cs-CZ" sz="1600" dirty="0" smtClean="0">
                <a:solidFill>
                  <a:srgbClr val="FF0000"/>
                </a:solidFill>
                <a:latin typeface="Verdana"/>
                <a:ea typeface="Verdana"/>
              </a:rPr>
              <a:t> datu </a:t>
            </a:r>
            <a:r>
              <a:rPr lang="cs-CZ" sz="1600" dirty="0">
                <a:solidFill>
                  <a:srgbClr val="FF0000"/>
                </a:solidFill>
                <a:latin typeface="Verdana"/>
                <a:ea typeface="Verdana"/>
              </a:rPr>
              <a:t>uplynutí 24 měsíců od podpisu Dohody </a:t>
            </a:r>
            <a:r>
              <a:rPr lang="cs-CZ" sz="1600" dirty="0" smtClean="0">
                <a:solidFill>
                  <a:srgbClr val="FF0000"/>
                </a:solidFill>
                <a:latin typeface="Verdana"/>
                <a:ea typeface="Verdana"/>
              </a:rPr>
              <a:t>musí být splněna minimální standardní </a:t>
            </a:r>
            <a:r>
              <a:rPr lang="cs-CZ" sz="1600" dirty="0">
                <a:solidFill>
                  <a:srgbClr val="FF0000"/>
                </a:solidFill>
                <a:latin typeface="Verdana"/>
                <a:ea typeface="Verdana"/>
              </a:rPr>
              <a:t>produkce </a:t>
            </a:r>
            <a:endParaRPr lang="cs-CZ" sz="1600" dirty="0" smtClean="0">
              <a:solidFill>
                <a:srgbClr val="FF0000"/>
              </a:solidFill>
              <a:latin typeface="Verdana"/>
              <a:ea typeface="Verdana"/>
            </a:endParaRPr>
          </a:p>
          <a:p>
            <a:pPr algn="just"/>
            <a:endParaRPr lang="cs-CZ" sz="1600" dirty="0">
              <a:latin typeface="Verdana"/>
              <a:ea typeface="Verdana"/>
            </a:endParaRPr>
          </a:p>
          <a:p>
            <a:endParaRPr lang="cs-CZ" dirty="0"/>
          </a:p>
        </p:txBody>
      </p:sp>
      <p:pic>
        <p:nvPicPr>
          <p:cNvPr id="4" name="Obrázek 4" descr="Obsah obrázku text, snímek obrazovky, číslo, Písmo&#10;&#10;Popis se vygeneroval automaticky.">
            <a:extLst>
              <a:ext uri="{FF2B5EF4-FFF2-40B4-BE49-F238E27FC236}">
                <a16:creationId xmlns:a16="http://schemas.microsoft.com/office/drawing/2014/main" id="{66E3925D-B9F7-1DE3-2010-F3229FD1C1C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4743" y="3722899"/>
            <a:ext cx="5555529" cy="2578050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5860" y="4129237"/>
            <a:ext cx="2986152" cy="19828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846173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DALŠÍ VYBRANÉ PODMÍNKY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523354"/>
            <a:ext cx="10515600" cy="4702524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just">
              <a:lnSpc>
                <a:spcPct val="150000"/>
              </a:lnSpc>
            </a:pPr>
            <a:r>
              <a:rPr lang="cs-CZ" sz="1700" dirty="0"/>
              <a:t>žádost o dotaci obdrží v rámci preferenčních kritérií minimálně </a:t>
            </a:r>
            <a:r>
              <a:rPr lang="cs-CZ" sz="1700" dirty="0">
                <a:solidFill>
                  <a:srgbClr val="FF0000"/>
                </a:solidFill>
              </a:rPr>
              <a:t>15 bodů</a:t>
            </a:r>
          </a:p>
          <a:p>
            <a:pPr algn="just">
              <a:lnSpc>
                <a:spcPct val="150000"/>
              </a:lnSpc>
            </a:pPr>
            <a:r>
              <a:rPr lang="cs-CZ" sz="1700" dirty="0"/>
              <a:t>lhůta vázanosti podnikatelského plánu na účel trvá 5 let od data převedení dotace na účet příjemce dotace </a:t>
            </a:r>
            <a:endParaRPr lang="cs-CZ" sz="1700" dirty="0" smtClean="0"/>
          </a:p>
          <a:p>
            <a:pPr algn="just">
              <a:lnSpc>
                <a:spcPct val="150000"/>
              </a:lnSpc>
            </a:pPr>
            <a:r>
              <a:rPr lang="cs-CZ" sz="1700" dirty="0">
                <a:solidFill>
                  <a:srgbClr val="FF0000"/>
                </a:solidFill>
                <a:latin typeface="Verdana"/>
                <a:ea typeface="Verdana"/>
              </a:rPr>
              <a:t>příjemce dotace je povinen předložit povinné přílohy prokazující </a:t>
            </a:r>
            <a:r>
              <a:rPr lang="cs-CZ" sz="1700" u="sng" dirty="0">
                <a:solidFill>
                  <a:srgbClr val="FF0000"/>
                </a:solidFill>
                <a:latin typeface="Verdana"/>
                <a:ea typeface="Verdana"/>
              </a:rPr>
              <a:t>splnění podnikatelského plánu</a:t>
            </a:r>
            <a:r>
              <a:rPr lang="cs-CZ" sz="1700" dirty="0">
                <a:solidFill>
                  <a:srgbClr val="FF0000"/>
                </a:solidFill>
                <a:latin typeface="Verdana"/>
                <a:ea typeface="Verdana"/>
              </a:rPr>
              <a:t> nejpozději do 30 dnů od uplynutí 24 měsíců od podpisu Dohody o poskytnutí dotace</a:t>
            </a:r>
          </a:p>
          <a:p>
            <a:pPr algn="just">
              <a:lnSpc>
                <a:spcPct val="150000"/>
              </a:lnSpc>
            </a:pPr>
            <a:r>
              <a:rPr lang="cs-CZ" sz="1700" dirty="0" smtClean="0">
                <a:latin typeface="Verdana"/>
                <a:ea typeface="Verdana"/>
              </a:rPr>
              <a:t>předmět </a:t>
            </a:r>
            <a:r>
              <a:rPr lang="cs-CZ" sz="1700" dirty="0">
                <a:latin typeface="Verdana"/>
                <a:ea typeface="Verdana"/>
              </a:rPr>
              <a:t>dotace nesmí sloužit pouze pro poskytování služeb</a:t>
            </a:r>
          </a:p>
          <a:p>
            <a:pPr algn="just">
              <a:lnSpc>
                <a:spcPct val="150000"/>
              </a:lnSpc>
            </a:pPr>
            <a:r>
              <a:rPr lang="cs-CZ" sz="1700" dirty="0" smtClean="0">
                <a:latin typeface="Verdana"/>
                <a:ea typeface="Verdana"/>
              </a:rPr>
              <a:t>podpora </a:t>
            </a:r>
            <a:r>
              <a:rPr lang="cs-CZ" sz="1700" dirty="0">
                <a:latin typeface="Verdana"/>
                <a:ea typeface="Verdana"/>
              </a:rPr>
              <a:t>je podmíněna kladným zhodnocením podnikatelského plánu s vyhodnocením aspektů účelnosti, potřebnosti, efektivnosti, hospodárnosti a proveditelnosti</a:t>
            </a:r>
            <a:endParaRPr lang="cs-CZ" sz="1700" dirty="0"/>
          </a:p>
          <a:p>
            <a:pPr algn="just">
              <a:lnSpc>
                <a:spcPct val="150000"/>
              </a:lnSpc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0708148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F83B508-38A8-3D61-BF4C-32E3FE0EE3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latin typeface="Verdana"/>
                <a:ea typeface="Verdana"/>
              </a:rPr>
              <a:t>DALŠÍ VYBRANÉ PODMÍNKY</a:t>
            </a:r>
            <a:endParaRPr lang="cs-CZ" dirty="0">
              <a:latin typeface="Verdana"/>
            </a:endParaRP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5F56C14-5096-FF81-1058-092498FF73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84662"/>
            <a:ext cx="10515600" cy="4791010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just"/>
            <a:r>
              <a:rPr lang="cs-CZ" sz="1600" dirty="0">
                <a:latin typeface="Verdana"/>
                <a:ea typeface="Verdana"/>
              </a:rPr>
              <a:t>přípustné způsoby uspořádání právních vztahů k nemovitostem, na kterých jsou realizovány:</a:t>
            </a:r>
          </a:p>
          <a:p>
            <a:pPr marL="0" indent="0" algn="just">
              <a:buNone/>
            </a:pPr>
            <a:r>
              <a:rPr lang="cs-CZ" sz="1600" dirty="0" smtClean="0">
                <a:latin typeface="Verdana"/>
                <a:ea typeface="Verdana"/>
              </a:rPr>
              <a:t>   </a:t>
            </a:r>
            <a:r>
              <a:rPr lang="cs-CZ" sz="1600" b="1" dirty="0" smtClean="0">
                <a:latin typeface="Verdana"/>
                <a:ea typeface="Verdana"/>
              </a:rPr>
              <a:t>stavební </a:t>
            </a:r>
            <a:r>
              <a:rPr lang="cs-CZ" sz="1600" b="1" dirty="0">
                <a:latin typeface="Verdana"/>
                <a:ea typeface="Verdana"/>
              </a:rPr>
              <a:t>výdaje </a:t>
            </a:r>
            <a:r>
              <a:rPr lang="cs-CZ" sz="1600" dirty="0">
                <a:latin typeface="Verdana"/>
                <a:ea typeface="Verdana"/>
              </a:rPr>
              <a:t>- vlastnictví, spoluvlastnictví s min. 50% podílem, nájem, pacht, </a:t>
            </a:r>
            <a:endParaRPr lang="cs-CZ" sz="1600" dirty="0" smtClean="0">
              <a:latin typeface="Verdana"/>
              <a:ea typeface="Verdana"/>
            </a:endParaRPr>
          </a:p>
          <a:p>
            <a:pPr marL="0" indent="0" algn="just">
              <a:buNone/>
            </a:pPr>
            <a:r>
              <a:rPr lang="cs-CZ" sz="1600" dirty="0">
                <a:latin typeface="Verdana"/>
                <a:ea typeface="Verdana"/>
              </a:rPr>
              <a:t> </a:t>
            </a:r>
            <a:r>
              <a:rPr lang="cs-CZ" sz="1600" dirty="0" smtClean="0">
                <a:latin typeface="Verdana"/>
                <a:ea typeface="Verdana"/>
              </a:rPr>
              <a:t>  věcné břemeno a </a:t>
            </a:r>
            <a:r>
              <a:rPr lang="cs-CZ" sz="1600" dirty="0">
                <a:latin typeface="Verdana"/>
                <a:ea typeface="Verdana"/>
              </a:rPr>
              <a:t>právo stavby </a:t>
            </a:r>
          </a:p>
          <a:p>
            <a:pPr marL="0" indent="0" algn="just">
              <a:buNone/>
            </a:pPr>
            <a:r>
              <a:rPr lang="cs-CZ" sz="1600" dirty="0" smtClean="0">
                <a:latin typeface="Verdana"/>
                <a:ea typeface="Verdana"/>
              </a:rPr>
              <a:t>   </a:t>
            </a:r>
            <a:r>
              <a:rPr lang="cs-CZ" sz="1600" b="1" dirty="0" smtClean="0">
                <a:latin typeface="Verdana"/>
                <a:ea typeface="Verdana"/>
              </a:rPr>
              <a:t>nemovitosti</a:t>
            </a:r>
            <a:r>
              <a:rPr lang="cs-CZ" sz="1600" b="1" dirty="0">
                <a:latin typeface="Verdana"/>
                <a:ea typeface="Verdana"/>
              </a:rPr>
              <a:t>, kde jsou umístěny podpořené stroje, technologie, zvířata, </a:t>
            </a:r>
            <a:r>
              <a:rPr lang="cs-CZ" sz="1600" b="1" dirty="0" smtClean="0">
                <a:latin typeface="Verdana"/>
                <a:ea typeface="Verdana"/>
              </a:rPr>
              <a:t>zásoby</a:t>
            </a:r>
            <a:r>
              <a:rPr lang="cs-CZ" sz="1600" dirty="0" smtClean="0">
                <a:latin typeface="Verdana"/>
                <a:ea typeface="Verdana"/>
              </a:rPr>
              <a:t>-</a:t>
            </a:r>
          </a:p>
          <a:p>
            <a:pPr marL="0" indent="0" algn="just">
              <a:buNone/>
            </a:pPr>
            <a:r>
              <a:rPr lang="cs-CZ" sz="1600" dirty="0">
                <a:latin typeface="Verdana"/>
                <a:ea typeface="Verdana"/>
              </a:rPr>
              <a:t> </a:t>
            </a:r>
            <a:r>
              <a:rPr lang="cs-CZ" sz="1600" dirty="0" smtClean="0">
                <a:latin typeface="Verdana"/>
                <a:ea typeface="Verdana"/>
              </a:rPr>
              <a:t>  </a:t>
            </a:r>
            <a:r>
              <a:rPr lang="cs-CZ" sz="1600" dirty="0">
                <a:latin typeface="Verdana"/>
                <a:ea typeface="Verdana"/>
              </a:rPr>
              <a:t>vlastnictví</a:t>
            </a:r>
            <a:r>
              <a:rPr lang="cs-CZ" sz="1600" dirty="0" smtClean="0">
                <a:latin typeface="Verdana"/>
                <a:ea typeface="Verdana"/>
              </a:rPr>
              <a:t>, spoluvlastnictví </a:t>
            </a:r>
            <a:r>
              <a:rPr lang="cs-CZ" sz="1600" dirty="0">
                <a:latin typeface="Verdana"/>
                <a:ea typeface="Verdana"/>
              </a:rPr>
              <a:t>s min. 50% podílem, nájem, věcné břemeno</a:t>
            </a:r>
          </a:p>
          <a:p>
            <a:pPr algn="just"/>
            <a:endParaRPr lang="cs-CZ" sz="1600" dirty="0">
              <a:latin typeface="Verdana"/>
              <a:ea typeface="Verdana"/>
            </a:endParaRPr>
          </a:p>
          <a:p>
            <a:pPr algn="just"/>
            <a:r>
              <a:rPr lang="cs-CZ" sz="1600" dirty="0">
                <a:latin typeface="Verdana"/>
                <a:ea typeface="Verdana"/>
              </a:rPr>
              <a:t>v případě realizace podnikatelského plánu na cizích pozemcích lze nahradit </a:t>
            </a:r>
            <a:r>
              <a:rPr lang="cs-CZ" sz="1600" dirty="0" smtClean="0">
                <a:latin typeface="Verdana"/>
                <a:ea typeface="Verdana"/>
              </a:rPr>
              <a:t>nájemní/</a:t>
            </a:r>
            <a:r>
              <a:rPr lang="cs-CZ" sz="1600" dirty="0" err="1" smtClean="0">
                <a:latin typeface="Verdana"/>
                <a:ea typeface="Verdana"/>
              </a:rPr>
              <a:t>pachtovní</a:t>
            </a:r>
            <a:endParaRPr lang="cs-CZ" sz="1600" dirty="0" smtClean="0">
              <a:latin typeface="Verdana"/>
              <a:ea typeface="Verdana"/>
            </a:endParaRPr>
          </a:p>
          <a:p>
            <a:pPr marL="0" indent="0" algn="just">
              <a:buNone/>
            </a:pPr>
            <a:r>
              <a:rPr lang="cs-CZ" sz="1600" dirty="0">
                <a:latin typeface="Verdana"/>
                <a:ea typeface="Verdana"/>
              </a:rPr>
              <a:t> </a:t>
            </a:r>
            <a:r>
              <a:rPr lang="cs-CZ" sz="1600" dirty="0" smtClean="0">
                <a:latin typeface="Verdana"/>
                <a:ea typeface="Verdana"/>
              </a:rPr>
              <a:t>  </a:t>
            </a:r>
            <a:r>
              <a:rPr lang="cs-CZ" sz="1600" dirty="0">
                <a:latin typeface="Verdana"/>
                <a:ea typeface="Verdana"/>
              </a:rPr>
              <a:t>smlouvu písemným souhlasem vlastníků dotčených pozemků s realizací podnikatelského </a:t>
            </a:r>
            <a:r>
              <a:rPr lang="cs-CZ" sz="1600" dirty="0" smtClean="0">
                <a:latin typeface="Verdana"/>
                <a:ea typeface="Verdana"/>
              </a:rPr>
              <a:t>plánu</a:t>
            </a:r>
          </a:p>
          <a:p>
            <a:pPr algn="just"/>
            <a:endParaRPr lang="cs-CZ" sz="1600" dirty="0">
              <a:latin typeface="Verdana"/>
              <a:ea typeface="Verdana"/>
            </a:endParaRPr>
          </a:p>
          <a:p>
            <a:pPr algn="just"/>
            <a:r>
              <a:rPr lang="cs-CZ" sz="1600" dirty="0" smtClean="0">
                <a:latin typeface="Verdana"/>
                <a:ea typeface="Verdana"/>
              </a:rPr>
              <a:t>u mobilního </a:t>
            </a:r>
            <a:r>
              <a:rPr lang="cs-CZ" sz="1600" dirty="0">
                <a:latin typeface="Verdana"/>
                <a:ea typeface="Verdana"/>
              </a:rPr>
              <a:t>oplocení pro pastevní areál se uspořádání právního vztahu k nemovitostem </a:t>
            </a:r>
            <a:r>
              <a:rPr lang="cs-CZ" sz="1600" dirty="0" smtClean="0">
                <a:latin typeface="Verdana"/>
                <a:ea typeface="Verdana"/>
              </a:rPr>
              <a:t>neprokazuje</a:t>
            </a:r>
          </a:p>
          <a:p>
            <a:pPr marL="0" indent="0" algn="just">
              <a:buNone/>
            </a:pPr>
            <a:r>
              <a:rPr lang="cs-CZ" sz="1600" dirty="0" smtClean="0">
                <a:latin typeface="Verdana"/>
                <a:ea typeface="Verdana"/>
              </a:rPr>
              <a:t> </a:t>
            </a:r>
            <a:endParaRPr lang="cs-CZ" sz="1600" dirty="0">
              <a:latin typeface="Verdana"/>
              <a:ea typeface="Verdana"/>
            </a:endParaRPr>
          </a:p>
          <a:p>
            <a:pPr algn="just"/>
            <a:r>
              <a:rPr lang="cs-CZ" sz="1600" dirty="0">
                <a:latin typeface="Verdana"/>
                <a:ea typeface="Verdana"/>
              </a:rPr>
              <a:t>příjemce dotace zajistí vykazování údajů potřebných pro kontrolu realizace </a:t>
            </a:r>
            <a:r>
              <a:rPr lang="cs-CZ" sz="1600" dirty="0" smtClean="0">
                <a:latin typeface="Verdana"/>
                <a:ea typeface="Verdana"/>
              </a:rPr>
              <a:t>podnikatelského</a:t>
            </a:r>
          </a:p>
          <a:p>
            <a:pPr marL="0" indent="0" algn="just">
              <a:buNone/>
            </a:pPr>
            <a:r>
              <a:rPr lang="cs-CZ" sz="1600" dirty="0">
                <a:latin typeface="Verdana"/>
                <a:ea typeface="Verdana"/>
              </a:rPr>
              <a:t> </a:t>
            </a:r>
            <a:r>
              <a:rPr lang="cs-CZ" sz="1600" dirty="0" smtClean="0">
                <a:latin typeface="Verdana"/>
                <a:ea typeface="Verdana"/>
              </a:rPr>
              <a:t>  plánu, </a:t>
            </a:r>
            <a:r>
              <a:rPr lang="cs-CZ" sz="1600" dirty="0">
                <a:latin typeface="Verdana"/>
                <a:ea typeface="Verdana"/>
              </a:rPr>
              <a:t>a to nejpozději k 31. 7. daného roku (po celou lhůtu vázanosti projektu)</a:t>
            </a:r>
          </a:p>
          <a:p>
            <a:pPr marL="0" indent="0" algn="just">
              <a:buNone/>
            </a:pPr>
            <a:endParaRPr lang="cs-CZ" sz="1600" dirty="0">
              <a:latin typeface="Verdana"/>
              <a:ea typeface="Verdana"/>
            </a:endParaRPr>
          </a:p>
          <a:p>
            <a:endParaRPr lang="cs-CZ" sz="1600" dirty="0">
              <a:latin typeface="Verdana"/>
              <a:ea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302774563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04982" y="889238"/>
            <a:ext cx="10515600" cy="392935"/>
          </a:xfrm>
        </p:spPr>
        <p:txBody>
          <a:bodyPr/>
          <a:lstStyle/>
          <a:p>
            <a:r>
              <a:rPr lang="cs-CZ" dirty="0" smtClean="0"/>
              <a:t>PREFERENČNÍ KRITÉRIA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904982" y="1491366"/>
            <a:ext cx="10966720" cy="4374742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0" algn="just">
              <a:lnSpc>
                <a:spcPct val="150000"/>
              </a:lnSpc>
              <a:buNone/>
            </a:pPr>
            <a:r>
              <a:rPr lang="cs-CZ" sz="1600" b="1" dirty="0">
                <a:latin typeface="Verdana"/>
                <a:ea typeface="Verdana"/>
              </a:rPr>
              <a:t>Po udělení bodů ze strany SZIF jsou preferenční kritéria závazná</a:t>
            </a:r>
            <a:r>
              <a:rPr lang="cs-CZ" sz="1600" b="1" dirty="0" smtClean="0">
                <a:latin typeface="Verdana"/>
                <a:ea typeface="Verdana"/>
              </a:rPr>
              <a:t>.</a:t>
            </a:r>
          </a:p>
          <a:p>
            <a:pPr marL="0" indent="0" algn="just">
              <a:lnSpc>
                <a:spcPct val="150000"/>
              </a:lnSpc>
              <a:buNone/>
            </a:pPr>
            <a:endParaRPr lang="cs-CZ" sz="1600" b="1" dirty="0">
              <a:latin typeface="Verdana"/>
              <a:ea typeface="Verdana"/>
            </a:endParaRPr>
          </a:p>
          <a:p>
            <a:pPr marL="342900" indent="-342900" algn="just">
              <a:lnSpc>
                <a:spcPct val="100000"/>
              </a:lnSpc>
              <a:buFont typeface="+mj-lt"/>
              <a:buAutoNum type="arabicPeriod"/>
            </a:pPr>
            <a:r>
              <a:rPr lang="cs-CZ" sz="1600" dirty="0" smtClean="0"/>
              <a:t>Velikost </a:t>
            </a:r>
            <a:r>
              <a:rPr lang="cs-CZ" sz="1600" dirty="0"/>
              <a:t>obce v místě realizace podnikatelského plánu a současně v místě adresy </a:t>
            </a:r>
            <a:r>
              <a:rPr lang="cs-CZ" sz="1600" dirty="0" smtClean="0"/>
              <a:t>trvalého</a:t>
            </a:r>
          </a:p>
          <a:p>
            <a:pPr marL="0" indent="0" algn="just">
              <a:lnSpc>
                <a:spcPct val="100000"/>
              </a:lnSpc>
              <a:buNone/>
            </a:pPr>
            <a:r>
              <a:rPr lang="cs-CZ" sz="1600" dirty="0"/>
              <a:t> </a:t>
            </a:r>
            <a:r>
              <a:rPr lang="cs-CZ" sz="1600" dirty="0" smtClean="0"/>
              <a:t>    pobytu/místě </a:t>
            </a:r>
            <a:r>
              <a:rPr lang="cs-CZ" sz="1600" dirty="0"/>
              <a:t>sídla žadatele/příjemce dotace právnické osoby </a:t>
            </a:r>
            <a:r>
              <a:rPr lang="cs-CZ" sz="1600" dirty="0" smtClean="0"/>
              <a:t> (4, 6, 8 b.)</a:t>
            </a:r>
          </a:p>
          <a:p>
            <a:pPr marL="0" indent="0" algn="just">
              <a:lnSpc>
                <a:spcPct val="100000"/>
              </a:lnSpc>
              <a:buNone/>
            </a:pPr>
            <a:r>
              <a:rPr lang="cs-CZ" sz="1600" dirty="0"/>
              <a:t>	</a:t>
            </a:r>
          </a:p>
          <a:p>
            <a:pPr marL="0" indent="0" algn="just">
              <a:lnSpc>
                <a:spcPct val="100000"/>
              </a:lnSpc>
              <a:buNone/>
            </a:pPr>
            <a:r>
              <a:rPr lang="cs-CZ" sz="1600" dirty="0" smtClean="0"/>
              <a:t>2. Žadatel </a:t>
            </a:r>
            <a:r>
              <a:rPr lang="cs-CZ" sz="1600" dirty="0"/>
              <a:t>je registrován jako osoba podnikající v ekologickém zemědělství podle § 6 zákona </a:t>
            </a:r>
            <a:endParaRPr lang="cs-CZ" sz="1600" dirty="0" smtClean="0"/>
          </a:p>
          <a:p>
            <a:pPr marL="0" indent="0" algn="just">
              <a:lnSpc>
                <a:spcPct val="100000"/>
              </a:lnSpc>
              <a:buNone/>
            </a:pPr>
            <a:r>
              <a:rPr lang="cs-CZ" sz="1600" dirty="0"/>
              <a:t> </a:t>
            </a:r>
            <a:r>
              <a:rPr lang="cs-CZ" sz="1600" dirty="0" smtClean="0"/>
              <a:t>   č</a:t>
            </a:r>
            <a:r>
              <a:rPr lang="cs-CZ" sz="1600" dirty="0"/>
              <a:t>. </a:t>
            </a:r>
            <a:r>
              <a:rPr lang="cs-CZ" sz="1600" dirty="0" smtClean="0"/>
              <a:t>242/2000 Sb., o </a:t>
            </a:r>
            <a:r>
              <a:rPr lang="cs-CZ" sz="1600" dirty="0"/>
              <a:t>ekologickém </a:t>
            </a:r>
            <a:r>
              <a:rPr lang="cs-CZ" sz="1600" dirty="0" smtClean="0"/>
              <a:t>zemědělství (5, 10b.)</a:t>
            </a:r>
          </a:p>
          <a:p>
            <a:pPr marL="0" indent="0" algn="just">
              <a:lnSpc>
                <a:spcPct val="100000"/>
              </a:lnSpc>
              <a:buNone/>
            </a:pPr>
            <a:endParaRPr lang="cs-CZ" sz="1600" dirty="0"/>
          </a:p>
          <a:p>
            <a:pPr marL="0" indent="0" algn="just">
              <a:lnSpc>
                <a:spcPct val="100000"/>
              </a:lnSpc>
              <a:buNone/>
            </a:pPr>
            <a:r>
              <a:rPr lang="cs-CZ" sz="1600" dirty="0" smtClean="0"/>
              <a:t>3. Podnikatelský </a:t>
            </a:r>
            <a:r>
              <a:rPr lang="cs-CZ" sz="1600" dirty="0"/>
              <a:t>plán je realizován na zemědělské lokalitě s prioritní potřebou regenerace či </a:t>
            </a:r>
            <a:r>
              <a:rPr lang="cs-CZ" sz="1600" dirty="0" smtClean="0"/>
              <a:t>asanace</a:t>
            </a:r>
          </a:p>
          <a:p>
            <a:pPr marL="0" indent="0" algn="just">
              <a:lnSpc>
                <a:spcPct val="100000"/>
              </a:lnSpc>
              <a:buNone/>
            </a:pPr>
            <a:r>
              <a:rPr lang="cs-CZ" sz="1600" dirty="0"/>
              <a:t> </a:t>
            </a:r>
            <a:r>
              <a:rPr lang="cs-CZ" sz="1600" dirty="0" smtClean="0"/>
              <a:t>  </a:t>
            </a:r>
            <a:r>
              <a:rPr lang="cs-CZ" sz="1600" dirty="0"/>
              <a:t>(novostavba </a:t>
            </a:r>
            <a:r>
              <a:rPr lang="cs-CZ" sz="1600" dirty="0" smtClean="0"/>
              <a:t>či </a:t>
            </a:r>
            <a:r>
              <a:rPr lang="cs-CZ" sz="1600" dirty="0"/>
              <a:t>rekonstrukce stávající stavby</a:t>
            </a:r>
            <a:r>
              <a:rPr lang="cs-CZ" sz="1600" dirty="0" smtClean="0"/>
              <a:t>) (2b.)</a:t>
            </a:r>
          </a:p>
          <a:p>
            <a:pPr marL="0" indent="0" algn="just">
              <a:lnSpc>
                <a:spcPct val="100000"/>
              </a:lnSpc>
              <a:buNone/>
            </a:pPr>
            <a:r>
              <a:rPr lang="cs-CZ" sz="1600" dirty="0"/>
              <a:t>	</a:t>
            </a:r>
          </a:p>
          <a:p>
            <a:pPr marL="0" indent="0" algn="just">
              <a:lnSpc>
                <a:spcPct val="100000"/>
              </a:lnSpc>
              <a:buNone/>
            </a:pPr>
            <a:r>
              <a:rPr lang="cs-CZ" sz="1600" dirty="0"/>
              <a:t>	</a:t>
            </a:r>
          </a:p>
          <a:p>
            <a:pPr marL="0" indent="0" algn="just">
              <a:lnSpc>
                <a:spcPct val="150000"/>
              </a:lnSpc>
              <a:buNone/>
            </a:pPr>
            <a:r>
              <a:rPr lang="cs-CZ" sz="1600" dirty="0"/>
              <a:t>	</a:t>
            </a:r>
          </a:p>
          <a:p>
            <a:pPr algn="just">
              <a:lnSpc>
                <a:spcPct val="150000"/>
              </a:lnSpc>
            </a:pPr>
            <a:endParaRPr lang="cs-CZ" sz="1600" u="sng" dirty="0"/>
          </a:p>
          <a:p>
            <a:pPr algn="just">
              <a:lnSpc>
                <a:spcPct val="150000"/>
              </a:lnSpc>
            </a:pPr>
            <a:endParaRPr lang="cs-CZ" sz="1600" dirty="0"/>
          </a:p>
        </p:txBody>
      </p:sp>
    </p:spTree>
    <p:extLst>
      <p:ext uri="{BB962C8B-B14F-4D97-AF65-F5344CB8AC3E}">
        <p14:creationId xmlns:p14="http://schemas.microsoft.com/office/powerpoint/2010/main" val="109541535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04982" y="889238"/>
            <a:ext cx="10515600" cy="392935"/>
          </a:xfrm>
        </p:spPr>
        <p:txBody>
          <a:bodyPr/>
          <a:lstStyle/>
          <a:p>
            <a:r>
              <a:rPr lang="cs-CZ" dirty="0" smtClean="0"/>
              <a:t>PREFERENČNÍ KRITÉRIA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904982" y="1491366"/>
            <a:ext cx="10966720" cy="4374742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0" algn="just">
              <a:lnSpc>
                <a:spcPct val="100000"/>
              </a:lnSpc>
              <a:buNone/>
            </a:pPr>
            <a:r>
              <a:rPr lang="cs-CZ" sz="1600" dirty="0"/>
              <a:t>	</a:t>
            </a:r>
          </a:p>
          <a:p>
            <a:pPr marL="0" indent="0" algn="just">
              <a:lnSpc>
                <a:spcPct val="100000"/>
              </a:lnSpc>
              <a:buNone/>
            </a:pPr>
            <a:r>
              <a:rPr lang="cs-CZ" sz="1600" dirty="0"/>
              <a:t>4</a:t>
            </a:r>
            <a:r>
              <a:rPr lang="cs-CZ" sz="1600" dirty="0" smtClean="0"/>
              <a:t>. Součástí </a:t>
            </a:r>
            <a:r>
              <a:rPr lang="cs-CZ" sz="1600" dirty="0"/>
              <a:t>podnikatelského plánu je i zpracování vlastní zemědělské produkce ve </a:t>
            </a:r>
            <a:r>
              <a:rPr lang="cs-CZ" sz="1600" dirty="0" smtClean="0"/>
              <a:t>specializovaném</a:t>
            </a:r>
          </a:p>
          <a:p>
            <a:pPr marL="0" indent="0" algn="just">
              <a:lnSpc>
                <a:spcPct val="100000"/>
              </a:lnSpc>
              <a:buNone/>
            </a:pPr>
            <a:r>
              <a:rPr lang="cs-CZ" sz="1600" dirty="0"/>
              <a:t> </a:t>
            </a:r>
            <a:r>
              <a:rPr lang="cs-CZ" sz="1600" dirty="0" smtClean="0"/>
              <a:t>   </a:t>
            </a:r>
            <a:r>
              <a:rPr lang="cs-CZ" sz="1600" dirty="0"/>
              <a:t>provozu, </a:t>
            </a:r>
            <a:r>
              <a:rPr lang="cs-CZ" sz="1600" dirty="0" smtClean="0"/>
              <a:t>jehož </a:t>
            </a:r>
            <a:r>
              <a:rPr lang="cs-CZ" sz="1600" dirty="0"/>
              <a:t>výstupem není produkt uvedený v příloze I Smlouvy o fungování </a:t>
            </a:r>
            <a:r>
              <a:rPr lang="cs-CZ" sz="1600" dirty="0" smtClean="0"/>
              <a:t>EU (10b.)</a:t>
            </a:r>
          </a:p>
          <a:p>
            <a:pPr marL="0" indent="0" algn="just">
              <a:lnSpc>
                <a:spcPct val="100000"/>
              </a:lnSpc>
              <a:buNone/>
            </a:pPr>
            <a:r>
              <a:rPr lang="cs-CZ" sz="1600" dirty="0"/>
              <a:t>	</a:t>
            </a:r>
          </a:p>
          <a:p>
            <a:pPr marL="0" indent="0" algn="just">
              <a:lnSpc>
                <a:spcPct val="150000"/>
              </a:lnSpc>
              <a:buNone/>
            </a:pPr>
            <a:r>
              <a:rPr lang="cs-CZ" sz="1600" dirty="0" smtClean="0"/>
              <a:t>5. </a:t>
            </a:r>
            <a:r>
              <a:rPr lang="cs-CZ" sz="1600" dirty="0" smtClean="0">
                <a:solidFill>
                  <a:srgbClr val="FF0000"/>
                </a:solidFill>
              </a:rPr>
              <a:t>Součástí </a:t>
            </a:r>
            <a:r>
              <a:rPr lang="cs-CZ" sz="1600" dirty="0">
                <a:solidFill>
                  <a:srgbClr val="FF0000"/>
                </a:solidFill>
              </a:rPr>
              <a:t>podnikatelského plánu je spolupráce s potravinovou </a:t>
            </a:r>
            <a:r>
              <a:rPr lang="cs-CZ" sz="1600" dirty="0" smtClean="0">
                <a:solidFill>
                  <a:srgbClr val="FF0000"/>
                </a:solidFill>
              </a:rPr>
              <a:t>bankou </a:t>
            </a:r>
            <a:r>
              <a:rPr lang="cs-CZ" sz="1600" dirty="0" smtClean="0"/>
              <a:t>(3b.)</a:t>
            </a:r>
          </a:p>
          <a:p>
            <a:pPr marL="0" indent="0" algn="just">
              <a:lnSpc>
                <a:spcPct val="150000"/>
              </a:lnSpc>
              <a:buNone/>
            </a:pPr>
            <a:endParaRPr lang="cs-CZ" sz="1600" dirty="0" smtClean="0"/>
          </a:p>
          <a:p>
            <a:pPr marL="0" indent="0" algn="just">
              <a:lnSpc>
                <a:spcPct val="150000"/>
              </a:lnSpc>
              <a:buNone/>
            </a:pPr>
            <a:r>
              <a:rPr lang="cs-CZ" sz="1600" dirty="0" smtClean="0"/>
              <a:t>6. Žadatel </a:t>
            </a:r>
            <a:r>
              <a:rPr lang="cs-CZ" sz="1600" dirty="0"/>
              <a:t>v rámci podnikatelského plánu od podání Žádosti o dotaci do uplynutí 24 měsíců od </a:t>
            </a:r>
            <a:r>
              <a:rPr lang="cs-CZ" sz="1600" dirty="0" smtClean="0"/>
              <a:t>podpisu</a:t>
            </a:r>
          </a:p>
          <a:p>
            <a:pPr marL="0" indent="0" algn="just">
              <a:lnSpc>
                <a:spcPct val="150000"/>
              </a:lnSpc>
              <a:buNone/>
            </a:pPr>
            <a:r>
              <a:rPr lang="cs-CZ" sz="1600" dirty="0" smtClean="0"/>
              <a:t>   Dohody o </a:t>
            </a:r>
            <a:r>
              <a:rPr lang="cs-CZ" sz="1600" dirty="0"/>
              <a:t>poskytnutí dotace pořídí výdaje nad rámec dotace </a:t>
            </a:r>
            <a:r>
              <a:rPr lang="cs-CZ" sz="1600" dirty="0" smtClean="0"/>
              <a:t>(4, 6, 8 b.)</a:t>
            </a:r>
            <a:r>
              <a:rPr lang="cs-CZ" sz="1600" dirty="0"/>
              <a:t>	</a:t>
            </a:r>
          </a:p>
          <a:p>
            <a:pPr marL="0" indent="0" algn="just">
              <a:lnSpc>
                <a:spcPct val="150000"/>
              </a:lnSpc>
              <a:buNone/>
            </a:pPr>
            <a:endParaRPr lang="cs-CZ" sz="1600" dirty="0" smtClean="0"/>
          </a:p>
          <a:p>
            <a:pPr marL="0" indent="0" algn="just">
              <a:lnSpc>
                <a:spcPct val="150000"/>
              </a:lnSpc>
              <a:buNone/>
            </a:pPr>
            <a:r>
              <a:rPr lang="cs-CZ" sz="1600" dirty="0"/>
              <a:t>	</a:t>
            </a:r>
          </a:p>
          <a:p>
            <a:pPr algn="just">
              <a:lnSpc>
                <a:spcPct val="150000"/>
              </a:lnSpc>
            </a:pPr>
            <a:endParaRPr lang="cs-CZ" sz="1600" u="sng" dirty="0"/>
          </a:p>
          <a:p>
            <a:pPr algn="just">
              <a:lnSpc>
                <a:spcPct val="150000"/>
              </a:lnSpc>
            </a:pPr>
            <a:endParaRPr lang="cs-CZ" sz="1600" dirty="0"/>
          </a:p>
        </p:txBody>
      </p:sp>
    </p:spTree>
    <p:extLst>
      <p:ext uri="{BB962C8B-B14F-4D97-AF65-F5344CB8AC3E}">
        <p14:creationId xmlns:p14="http://schemas.microsoft.com/office/powerpoint/2010/main" val="184603073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PREFERENČNÍ KRITÉRIA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471061"/>
            <a:ext cx="10752438" cy="4351338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cs-CZ" sz="1600" dirty="0" smtClean="0"/>
              <a:t>7. Žadatel </a:t>
            </a:r>
            <a:r>
              <a:rPr lang="cs-CZ" sz="1600" dirty="0"/>
              <a:t>v rámci svého podnikatelského plánu ke svému podniku převezme ve lhůtě 24 měsíců </a:t>
            </a:r>
            <a:r>
              <a:rPr lang="cs-CZ" sz="1600" dirty="0" smtClean="0"/>
              <a:t>od</a:t>
            </a:r>
          </a:p>
          <a:p>
            <a:pPr marL="0" indent="0" algn="just">
              <a:buNone/>
            </a:pPr>
            <a:r>
              <a:rPr lang="cs-CZ" sz="1600" dirty="0"/>
              <a:t> </a:t>
            </a:r>
            <a:r>
              <a:rPr lang="cs-CZ" sz="1600" dirty="0" smtClean="0"/>
              <a:t>   </a:t>
            </a:r>
            <a:r>
              <a:rPr lang="cs-CZ" sz="1600" dirty="0"/>
              <a:t>data podpisu Dohody o poskytnutí dotace min. 50% podíl zemědělské půdy v LPIS a/nebo </a:t>
            </a:r>
            <a:endParaRPr lang="cs-CZ" sz="1600" dirty="0" smtClean="0"/>
          </a:p>
          <a:p>
            <a:pPr marL="0" indent="0" algn="just">
              <a:buNone/>
            </a:pPr>
            <a:r>
              <a:rPr lang="cs-CZ" sz="1600" dirty="0" smtClean="0"/>
              <a:t>    min.50%VDJ (zároveň však min</a:t>
            </a:r>
            <a:r>
              <a:rPr lang="cs-CZ" sz="1600" dirty="0"/>
              <a:t>. 3 VDJ) od jiného zemědělského podnikatele staršího 55 let </a:t>
            </a:r>
            <a:r>
              <a:rPr lang="cs-CZ" sz="1600" dirty="0" smtClean="0"/>
              <a:t>(5 b.)</a:t>
            </a:r>
            <a:r>
              <a:rPr lang="cs-CZ" sz="1400" dirty="0"/>
              <a:t>	</a:t>
            </a:r>
          </a:p>
          <a:p>
            <a:pPr marL="0" indent="0" algn="just">
              <a:buNone/>
            </a:pPr>
            <a:r>
              <a:rPr lang="cs-CZ" sz="1600" dirty="0" smtClean="0"/>
              <a:t>8. Minimálně 75% podílu z celkové výměry zem. </a:t>
            </a:r>
            <a:r>
              <a:rPr lang="cs-CZ" sz="1600" dirty="0"/>
              <a:t>p</a:t>
            </a:r>
            <a:r>
              <a:rPr lang="cs-CZ" sz="1600" dirty="0" smtClean="0"/>
              <a:t>ůdy, kterou má žadatel evidovanou v LPIS, </a:t>
            </a:r>
          </a:p>
          <a:p>
            <a:pPr marL="0" indent="0" algn="just">
              <a:buNone/>
            </a:pPr>
            <a:r>
              <a:rPr lang="cs-CZ" sz="1600" dirty="0"/>
              <a:t> </a:t>
            </a:r>
            <a:r>
              <a:rPr lang="cs-CZ" sz="1600" dirty="0" smtClean="0"/>
              <a:t>   se nachází v oblastech ANC (10 b.) </a:t>
            </a:r>
          </a:p>
          <a:p>
            <a:pPr marL="0" indent="0" algn="just">
              <a:buNone/>
            </a:pPr>
            <a:r>
              <a:rPr lang="cs-CZ" sz="1600" dirty="0"/>
              <a:t>	</a:t>
            </a:r>
          </a:p>
          <a:p>
            <a:pPr marL="0" indent="0" algn="just">
              <a:buNone/>
            </a:pPr>
            <a:r>
              <a:rPr lang="cs-CZ" sz="1600" dirty="0" smtClean="0"/>
              <a:t>9. Předmětem </a:t>
            </a:r>
            <a:r>
              <a:rPr lang="cs-CZ" sz="1600" dirty="0"/>
              <a:t>podnikatelského plánu je pěstování ovoce a zeleniny, včetně brambor, </a:t>
            </a:r>
            <a:r>
              <a:rPr lang="cs-CZ" sz="1600" dirty="0" smtClean="0"/>
              <a:t>chmele</a:t>
            </a:r>
            <a:r>
              <a:rPr lang="cs-CZ" sz="1600" dirty="0"/>
              <a:t>,</a:t>
            </a:r>
            <a:r>
              <a:rPr lang="cs-CZ" sz="1600" dirty="0" smtClean="0"/>
              <a:t> révy</a:t>
            </a:r>
          </a:p>
          <a:p>
            <a:pPr marL="0" indent="0" algn="just">
              <a:buNone/>
            </a:pPr>
            <a:r>
              <a:rPr lang="cs-CZ" sz="1600" dirty="0"/>
              <a:t> </a:t>
            </a:r>
            <a:r>
              <a:rPr lang="cs-CZ" sz="1600" dirty="0" smtClean="0"/>
              <a:t>   </a:t>
            </a:r>
            <a:r>
              <a:rPr lang="cs-CZ" sz="1600" dirty="0"/>
              <a:t>vinné, cukrové řepy, okrasných rostlin, vláknitých rostlin, </a:t>
            </a:r>
            <a:r>
              <a:rPr lang="cs-CZ" sz="1600" dirty="0" smtClean="0"/>
              <a:t>LAKR a/nebo </a:t>
            </a:r>
            <a:r>
              <a:rPr lang="cs-CZ" sz="1600" dirty="0"/>
              <a:t>živočišná </a:t>
            </a:r>
            <a:r>
              <a:rPr lang="cs-CZ" sz="1600" dirty="0" smtClean="0"/>
              <a:t>výroba (15 b.) </a:t>
            </a:r>
            <a:r>
              <a:rPr lang="cs-CZ" sz="1600" dirty="0"/>
              <a:t>	</a:t>
            </a:r>
          </a:p>
          <a:p>
            <a:pPr marL="0" indent="0" algn="just">
              <a:buNone/>
            </a:pPr>
            <a:r>
              <a:rPr lang="cs-CZ" sz="1600" dirty="0" smtClean="0"/>
              <a:t>10. Realizací </a:t>
            </a:r>
            <a:r>
              <a:rPr lang="cs-CZ" sz="1600" dirty="0"/>
              <a:t>podnikatelského plánu dojde k významnému rozšíření </a:t>
            </a:r>
            <a:r>
              <a:rPr lang="cs-CZ" sz="1600" dirty="0" smtClean="0"/>
              <a:t>zem. </a:t>
            </a:r>
            <a:r>
              <a:rPr lang="cs-CZ" sz="1600" dirty="0"/>
              <a:t>podniku žadatele </a:t>
            </a:r>
            <a:r>
              <a:rPr lang="cs-CZ" sz="1600" dirty="0" smtClean="0"/>
              <a:t>oproti</a:t>
            </a:r>
          </a:p>
          <a:p>
            <a:pPr marL="0" indent="0" algn="just">
              <a:buNone/>
            </a:pPr>
            <a:r>
              <a:rPr lang="cs-CZ" sz="1600" dirty="0"/>
              <a:t> </a:t>
            </a:r>
            <a:r>
              <a:rPr lang="cs-CZ" sz="1600" dirty="0" smtClean="0"/>
              <a:t>    </a:t>
            </a:r>
            <a:r>
              <a:rPr lang="cs-CZ" sz="1600" dirty="0"/>
              <a:t>počáteční situaci, a to minimálně o 40 % celkové výměry obhospodařované </a:t>
            </a:r>
            <a:r>
              <a:rPr lang="cs-CZ" sz="1600" dirty="0" smtClean="0"/>
              <a:t>zem. </a:t>
            </a:r>
            <a:r>
              <a:rPr lang="cs-CZ" sz="1600" dirty="0"/>
              <a:t>p</a:t>
            </a:r>
            <a:r>
              <a:rPr lang="cs-CZ" sz="1600" dirty="0" smtClean="0"/>
              <a:t>ůdy a/nebo</a:t>
            </a:r>
          </a:p>
          <a:p>
            <a:pPr marL="0" indent="0" algn="just">
              <a:buNone/>
            </a:pPr>
            <a:r>
              <a:rPr lang="cs-CZ" sz="1600" dirty="0" smtClean="0"/>
              <a:t>     </a:t>
            </a:r>
            <a:r>
              <a:rPr lang="cs-CZ" sz="1600" dirty="0"/>
              <a:t>počtu chovaných VDJ 	</a:t>
            </a:r>
            <a:r>
              <a:rPr lang="cs-CZ" sz="1600" dirty="0" smtClean="0"/>
              <a:t>(5 b.)</a:t>
            </a:r>
            <a:endParaRPr lang="cs-CZ" sz="1600" dirty="0"/>
          </a:p>
          <a:p>
            <a:endParaRPr lang="cs-CZ" sz="1400" dirty="0"/>
          </a:p>
        </p:txBody>
      </p:sp>
    </p:spTree>
    <p:extLst>
      <p:ext uri="{BB962C8B-B14F-4D97-AF65-F5344CB8AC3E}">
        <p14:creationId xmlns:p14="http://schemas.microsoft.com/office/powerpoint/2010/main" val="211883992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PREFERENČNÍ KRITÉRIA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722698" y="1740569"/>
            <a:ext cx="10515600" cy="4351338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endParaRPr lang="cs-CZ" sz="1600" dirty="0"/>
          </a:p>
          <a:p>
            <a:pPr marL="0" indent="0" algn="just">
              <a:buNone/>
            </a:pPr>
            <a:r>
              <a:rPr lang="cs-CZ" sz="1600" dirty="0" smtClean="0"/>
              <a:t>11. Minimálně </a:t>
            </a:r>
            <a:r>
              <a:rPr lang="cs-CZ" sz="1600" dirty="0"/>
              <a:t>10 % výdajů pořízených z dotace zahrnuje stroj s </a:t>
            </a:r>
            <a:r>
              <a:rPr lang="cs-CZ" sz="1600" dirty="0" err="1"/>
              <a:t>půdoochrannou</a:t>
            </a:r>
            <a:r>
              <a:rPr lang="cs-CZ" sz="1600" dirty="0"/>
              <a:t> funkcí, stroj </a:t>
            </a:r>
            <a:endParaRPr lang="cs-CZ" sz="1600" dirty="0" smtClean="0"/>
          </a:p>
          <a:p>
            <a:pPr marL="0" indent="0" algn="just">
              <a:buNone/>
            </a:pPr>
            <a:r>
              <a:rPr lang="cs-CZ" sz="1600" dirty="0"/>
              <a:t> </a:t>
            </a:r>
            <a:r>
              <a:rPr lang="cs-CZ" sz="1600" dirty="0" smtClean="0"/>
              <a:t>     nebo </a:t>
            </a:r>
            <a:r>
              <a:rPr lang="cs-CZ" sz="1600" dirty="0"/>
              <a:t>technologie, které přispívají ke snížení emisí NH3 do ovzduší nebo zařízení pro precizní </a:t>
            </a:r>
            <a:endParaRPr lang="cs-CZ" sz="1600" dirty="0" smtClean="0"/>
          </a:p>
          <a:p>
            <a:pPr marL="0" indent="0" algn="just">
              <a:buNone/>
            </a:pPr>
            <a:r>
              <a:rPr lang="cs-CZ" sz="1600" dirty="0"/>
              <a:t> </a:t>
            </a:r>
            <a:r>
              <a:rPr lang="cs-CZ" sz="1600" dirty="0" smtClean="0"/>
              <a:t>     zemědělství (5 b.)</a:t>
            </a:r>
          </a:p>
          <a:p>
            <a:pPr marL="0" indent="0" algn="just">
              <a:buNone/>
            </a:pPr>
            <a:endParaRPr lang="cs-CZ" sz="1600" dirty="0"/>
          </a:p>
          <a:p>
            <a:pPr marL="0" indent="0" algn="just">
              <a:buNone/>
            </a:pPr>
            <a:r>
              <a:rPr lang="cs-CZ" sz="1600" dirty="0" smtClean="0"/>
              <a:t>12. Žadatel </a:t>
            </a:r>
            <a:r>
              <a:rPr lang="cs-CZ" sz="1600" dirty="0"/>
              <a:t>bude vyrábět produkt označený jako produkt s chráněným zeměpisným </a:t>
            </a:r>
            <a:r>
              <a:rPr lang="cs-CZ" sz="1600" dirty="0" smtClean="0"/>
              <a:t>označením</a:t>
            </a:r>
          </a:p>
          <a:p>
            <a:pPr marL="0" indent="0" algn="just">
              <a:buNone/>
            </a:pPr>
            <a:r>
              <a:rPr lang="cs-CZ" sz="1600" dirty="0"/>
              <a:t> </a:t>
            </a:r>
            <a:r>
              <a:rPr lang="cs-CZ" sz="1600" dirty="0" smtClean="0"/>
              <a:t>    nebo </a:t>
            </a:r>
            <a:r>
              <a:rPr lang="cs-CZ" sz="1600" dirty="0"/>
              <a:t>označením původu nebo jako zaručená tradiční specialita, či získá ocenění </a:t>
            </a:r>
            <a:r>
              <a:rPr lang="cs-CZ" sz="1600" dirty="0" smtClean="0"/>
              <a:t>Regionální</a:t>
            </a:r>
          </a:p>
          <a:p>
            <a:pPr marL="0" indent="0" algn="just">
              <a:buNone/>
            </a:pPr>
            <a:r>
              <a:rPr lang="cs-CZ" sz="1600" dirty="0"/>
              <a:t> </a:t>
            </a:r>
            <a:r>
              <a:rPr lang="cs-CZ" sz="1600" dirty="0" smtClean="0"/>
              <a:t>    </a:t>
            </a:r>
            <a:r>
              <a:rPr lang="cs-CZ" sz="1600" dirty="0"/>
              <a:t>potravina, Nejlepší biopotravina roku nebo bude mít značku kvality KLASA, příp. výrobek </a:t>
            </a:r>
            <a:endParaRPr lang="cs-CZ" sz="1600" dirty="0" smtClean="0"/>
          </a:p>
          <a:p>
            <a:pPr marL="0" indent="0" algn="just">
              <a:buNone/>
            </a:pPr>
            <a:r>
              <a:rPr lang="cs-CZ" sz="1600" dirty="0"/>
              <a:t> </a:t>
            </a:r>
            <a:r>
              <a:rPr lang="cs-CZ" sz="1600" dirty="0" smtClean="0"/>
              <a:t>    bude </a:t>
            </a:r>
            <a:r>
              <a:rPr lang="cs-CZ" sz="1600" dirty="0"/>
              <a:t>registrován v dobrovolném systému certifikace zemědělských produktů Česká </a:t>
            </a:r>
            <a:endParaRPr lang="cs-CZ" sz="1600" dirty="0" smtClean="0"/>
          </a:p>
          <a:p>
            <a:pPr marL="0" indent="0" algn="just">
              <a:buNone/>
            </a:pPr>
            <a:r>
              <a:rPr lang="cs-CZ" sz="1600" dirty="0"/>
              <a:t> </a:t>
            </a:r>
            <a:r>
              <a:rPr lang="cs-CZ" sz="1600" dirty="0" smtClean="0"/>
              <a:t>    cechovní </a:t>
            </a:r>
            <a:r>
              <a:rPr lang="cs-CZ" sz="1600" dirty="0"/>
              <a:t>norma </a:t>
            </a:r>
            <a:r>
              <a:rPr lang="cs-CZ" sz="1600" dirty="0" smtClean="0"/>
              <a:t>(5b.)</a:t>
            </a:r>
            <a:endParaRPr lang="cs-CZ" sz="1600" dirty="0"/>
          </a:p>
          <a:p>
            <a:endParaRPr lang="cs-CZ" sz="1400" dirty="0"/>
          </a:p>
          <a:p>
            <a:endParaRPr lang="cs-CZ" sz="1400" dirty="0"/>
          </a:p>
        </p:txBody>
      </p:sp>
    </p:spTree>
    <p:extLst>
      <p:ext uri="{BB962C8B-B14F-4D97-AF65-F5344CB8AC3E}">
        <p14:creationId xmlns:p14="http://schemas.microsoft.com/office/powerpoint/2010/main" val="133005594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Zástupný symbol pro obsah 1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087656" y="740409"/>
            <a:ext cx="10164278" cy="57085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822587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Q</a:t>
            </a:r>
            <a:r>
              <a:rPr lang="cs-CZ" smtClean="0"/>
              <a:t>R </a:t>
            </a:r>
            <a:r>
              <a:rPr lang="cs-CZ" dirty="0" smtClean="0"/>
              <a:t>kód </a:t>
            </a:r>
            <a:r>
              <a:rPr lang="cs-CZ" smtClean="0"/>
              <a:t>pro dotazník</a:t>
            </a:r>
            <a:endParaRPr lang="cs-CZ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8286" y="1436914"/>
            <a:ext cx="4933383" cy="4740049"/>
          </a:xfrm>
        </p:spPr>
      </p:pic>
    </p:spTree>
    <p:extLst>
      <p:ext uri="{BB962C8B-B14F-4D97-AF65-F5344CB8AC3E}">
        <p14:creationId xmlns:p14="http://schemas.microsoft.com/office/powerpoint/2010/main" val="254292932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Skupina 2"/>
          <p:cNvGrpSpPr/>
          <p:nvPr/>
        </p:nvGrpSpPr>
        <p:grpSpPr>
          <a:xfrm>
            <a:off x="182880" y="5225449"/>
            <a:ext cx="12192000" cy="1272540"/>
            <a:chOff x="182880" y="5549299"/>
            <a:chExt cx="12192000" cy="1272540"/>
          </a:xfrm>
        </p:grpSpPr>
        <p:sp>
          <p:nvSpPr>
            <p:cNvPr id="7" name="Obdélník 6"/>
            <p:cNvSpPr/>
            <p:nvPr/>
          </p:nvSpPr>
          <p:spPr>
            <a:xfrm>
              <a:off x="182880" y="5549299"/>
              <a:ext cx="12192000" cy="127254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dirty="0">
                <a:solidFill>
                  <a:schemeClr val="tx1"/>
                </a:solidFill>
              </a:endParaRPr>
            </a:p>
          </p:txBody>
        </p:sp>
        <p:sp>
          <p:nvSpPr>
            <p:cNvPr id="8" name="TextovéPole 7"/>
            <p:cNvSpPr txBox="1"/>
            <p:nvPr/>
          </p:nvSpPr>
          <p:spPr>
            <a:xfrm>
              <a:off x="3243714" y="5708515"/>
              <a:ext cx="6987941" cy="95410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cs-CZ" sz="1400" b="1" spc="170" dirty="0" smtClean="0">
                  <a:solidFill>
                    <a:srgbClr val="004228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Ing. Kateřina Benešová</a:t>
              </a:r>
            </a:p>
            <a:p>
              <a:r>
                <a:rPr lang="cs-CZ" sz="1400" b="1" spc="170" dirty="0" smtClean="0">
                  <a:solidFill>
                    <a:srgbClr val="004228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vedoucí odd. příjmu žádostí RO SZIF Olomouc</a:t>
              </a:r>
            </a:p>
            <a:p>
              <a:r>
                <a:rPr lang="cs-CZ" sz="1400" b="1" spc="170" dirty="0" smtClean="0">
                  <a:solidFill>
                    <a:srgbClr val="004228"/>
                  </a:solidFill>
                  <a:latin typeface="Verdana" panose="020B0604030504040204" pitchFamily="34" charset="0"/>
                  <a:ea typeface="Verdana" panose="020B0604030504040204" pitchFamily="34" charset="0"/>
                  <a:hlinkClick r:id="rId4"/>
                </a:rPr>
                <a:t>Katerina.Benesova@szif.cz</a:t>
              </a:r>
              <a:endParaRPr lang="cs-CZ" sz="1400" b="1" spc="170" dirty="0" smtClean="0">
                <a:solidFill>
                  <a:srgbClr val="004228"/>
                </a:solidFill>
                <a:latin typeface="Verdana" panose="020B0604030504040204" pitchFamily="34" charset="0"/>
                <a:ea typeface="Verdana" panose="020B0604030504040204" pitchFamily="34" charset="0"/>
              </a:endParaRPr>
            </a:p>
            <a:p>
              <a:r>
                <a:rPr lang="cs-CZ" sz="1400" b="1" spc="170" dirty="0" smtClean="0">
                  <a:solidFill>
                    <a:srgbClr val="004228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+420 731 644 179</a:t>
              </a:r>
              <a:endParaRPr lang="cs-CZ" sz="1400" b="1" spc="170" dirty="0">
                <a:solidFill>
                  <a:srgbClr val="004228"/>
                </a:solidFill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  <p:sp>
          <p:nvSpPr>
            <p:cNvPr id="2" name="TextovéPole 1"/>
            <p:cNvSpPr txBox="1"/>
            <p:nvPr/>
          </p:nvSpPr>
          <p:spPr>
            <a:xfrm>
              <a:off x="9123760" y="5554627"/>
              <a:ext cx="2470258" cy="8617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cs-CZ" sz="1000" dirty="0">
                  <a:latin typeface="Verdana" panose="020B0604030504040204" pitchFamily="34" charset="0"/>
                  <a:ea typeface="Verdana" panose="020B0604030504040204" pitchFamily="34" charset="0"/>
                </a:rPr>
                <a:t>Státní zemědělský intervenční fond</a:t>
              </a:r>
              <a:br>
                <a:rPr lang="cs-CZ" sz="1000" dirty="0">
                  <a:latin typeface="Verdana" panose="020B0604030504040204" pitchFamily="34" charset="0"/>
                  <a:ea typeface="Verdana" panose="020B0604030504040204" pitchFamily="34" charset="0"/>
                </a:rPr>
              </a:br>
              <a:r>
                <a:rPr lang="cs-CZ" sz="1000" dirty="0">
                  <a:latin typeface="Verdana" panose="020B0604030504040204" pitchFamily="34" charset="0"/>
                  <a:ea typeface="Verdana" panose="020B0604030504040204" pitchFamily="34" charset="0"/>
                </a:rPr>
                <a:t>Ve Smečkách 33</a:t>
              </a:r>
              <a:br>
                <a:rPr lang="cs-CZ" sz="1000" dirty="0">
                  <a:latin typeface="Verdana" panose="020B0604030504040204" pitchFamily="34" charset="0"/>
                  <a:ea typeface="Verdana" panose="020B0604030504040204" pitchFamily="34" charset="0"/>
                </a:rPr>
              </a:br>
              <a:r>
                <a:rPr lang="cs-CZ" sz="1000" dirty="0">
                  <a:latin typeface="Verdana" panose="020B0604030504040204" pitchFamily="34" charset="0"/>
                  <a:ea typeface="Verdana" panose="020B0604030504040204" pitchFamily="34" charset="0"/>
                </a:rPr>
                <a:t>Praha 1 – 110 00</a:t>
              </a:r>
              <a:br>
                <a:rPr lang="cs-CZ" sz="1000" dirty="0">
                  <a:latin typeface="Verdana" panose="020B0604030504040204" pitchFamily="34" charset="0"/>
                  <a:ea typeface="Verdana" panose="020B0604030504040204" pitchFamily="34" charset="0"/>
                </a:rPr>
              </a:br>
              <a:r>
                <a:rPr lang="cs-CZ" sz="1000" dirty="0">
                  <a:latin typeface="Verdana" panose="020B0604030504040204" pitchFamily="34" charset="0"/>
                  <a:ea typeface="Verdana" panose="020B0604030504040204" pitchFamily="34" charset="0"/>
                </a:rPr>
                <a:t/>
              </a:r>
              <a:br>
                <a:rPr lang="cs-CZ" sz="1000" dirty="0">
                  <a:latin typeface="Verdana" panose="020B0604030504040204" pitchFamily="34" charset="0"/>
                  <a:ea typeface="Verdana" panose="020B0604030504040204" pitchFamily="34" charset="0"/>
                </a:rPr>
              </a:br>
              <a:r>
                <a:rPr lang="cs-CZ" sz="1000" dirty="0">
                  <a:latin typeface="Verdana" panose="020B0604030504040204" pitchFamily="34" charset="0"/>
                  <a:ea typeface="Verdana" panose="020B0604030504040204" pitchFamily="34" charset="0"/>
                </a:rPr>
                <a:t>info</a:t>
              </a:r>
              <a:r>
                <a:rPr lang="cs-CZ" sz="1000" spc="70" dirty="0">
                  <a:latin typeface="Verdana" panose="020B0604030504040204" pitchFamily="34" charset="0"/>
                  <a:ea typeface="Verdana" panose="020B0604030504040204" pitchFamily="34" charset="0"/>
                </a:rPr>
                <a:t>@szif.cz</a:t>
              </a:r>
              <a:endParaRPr lang="cs-CZ" sz="1000" dirty="0"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  <p:pic>
          <p:nvPicPr>
            <p:cNvPr id="13" name="Obrázek 12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0946" y="5792634"/>
              <a:ext cx="1405838" cy="392935"/>
            </a:xfrm>
            <a:prstGeom prst="rect">
              <a:avLst/>
            </a:prstGeom>
          </p:spPr>
        </p:pic>
      </p:grpSp>
      <p:sp>
        <p:nvSpPr>
          <p:cNvPr id="4" name="TextovéPole 3"/>
          <p:cNvSpPr txBox="1"/>
          <p:nvPr/>
        </p:nvSpPr>
        <p:spPr>
          <a:xfrm>
            <a:off x="4108994" y="638629"/>
            <a:ext cx="43397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b="1" cap="all" spc="170" dirty="0">
                <a:solidFill>
                  <a:srgbClr val="004228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děkuji Za pozornost</a:t>
            </a:r>
          </a:p>
        </p:txBody>
      </p:sp>
    </p:spTree>
    <p:extLst>
      <p:ext uri="{BB962C8B-B14F-4D97-AF65-F5344CB8AC3E}">
        <p14:creationId xmlns:p14="http://schemas.microsoft.com/office/powerpoint/2010/main" val="622606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Obsah 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498367"/>
            <a:ext cx="10515600" cy="4351338"/>
          </a:xfrm>
        </p:spPr>
        <p:txBody>
          <a:bodyPr>
            <a:normAutofit lnSpcReduction="10000"/>
          </a:bodyPr>
          <a:lstStyle/>
          <a:p>
            <a:pPr marL="342900" indent="-342900">
              <a:buAutoNum type="arabicParenR"/>
            </a:pPr>
            <a:r>
              <a:rPr lang="cs-CZ" sz="1600" dirty="0" smtClean="0"/>
              <a:t>Cíl intervence, záměry</a:t>
            </a:r>
          </a:p>
          <a:p>
            <a:pPr marL="342900" indent="-342900">
              <a:buAutoNum type="arabicParenR"/>
            </a:pPr>
            <a:endParaRPr lang="cs-CZ" sz="1600" dirty="0" smtClean="0"/>
          </a:p>
          <a:p>
            <a:pPr marL="0" indent="0">
              <a:buNone/>
            </a:pPr>
            <a:r>
              <a:rPr lang="cs-CZ" sz="1600" dirty="0" smtClean="0"/>
              <a:t>2) Definice žadatele</a:t>
            </a:r>
          </a:p>
          <a:p>
            <a:pPr marL="0" indent="0">
              <a:buNone/>
            </a:pPr>
            <a:endParaRPr lang="cs-CZ" sz="1600" dirty="0" smtClean="0"/>
          </a:p>
          <a:p>
            <a:pPr marL="0" indent="0">
              <a:buNone/>
            </a:pPr>
            <a:r>
              <a:rPr lang="cs-CZ" sz="1600" dirty="0" smtClean="0"/>
              <a:t>3) Druh a  výše dotace</a:t>
            </a:r>
          </a:p>
          <a:p>
            <a:pPr marL="0" indent="0">
              <a:buNone/>
            </a:pPr>
            <a:endParaRPr lang="cs-CZ" sz="1600" dirty="0" smtClean="0"/>
          </a:p>
          <a:p>
            <a:pPr marL="0" indent="0">
              <a:buNone/>
            </a:pPr>
            <a:r>
              <a:rPr lang="cs-CZ" sz="1600" dirty="0" smtClean="0"/>
              <a:t>4) Způsobilé a nezpůsobilé výdaje intervence, limity max. výdajů</a:t>
            </a:r>
          </a:p>
          <a:p>
            <a:pPr marL="0" indent="0">
              <a:buNone/>
            </a:pPr>
            <a:endParaRPr lang="cs-CZ" sz="1600" dirty="0" smtClean="0"/>
          </a:p>
          <a:p>
            <a:pPr marL="0" indent="0">
              <a:buNone/>
            </a:pPr>
            <a:r>
              <a:rPr lang="cs-CZ" sz="1600" dirty="0" smtClean="0"/>
              <a:t>5) Podmínky poskytnutí dotace</a:t>
            </a:r>
          </a:p>
          <a:p>
            <a:pPr marL="0" indent="0">
              <a:buNone/>
            </a:pPr>
            <a:endParaRPr lang="cs-CZ" sz="1600" dirty="0" smtClean="0"/>
          </a:p>
          <a:p>
            <a:pPr marL="0" indent="0">
              <a:buNone/>
            </a:pPr>
            <a:r>
              <a:rPr lang="cs-CZ" sz="1600" dirty="0" smtClean="0"/>
              <a:t>6) </a:t>
            </a:r>
            <a:r>
              <a:rPr lang="cs-CZ" sz="1600" smtClean="0"/>
              <a:t>Preferenční kritéria</a:t>
            </a:r>
          </a:p>
          <a:p>
            <a:pPr marL="0" indent="0">
              <a:buNone/>
            </a:pPr>
            <a:endParaRPr lang="cs-CZ" sz="1600" dirty="0" smtClean="0"/>
          </a:p>
          <a:p>
            <a:pPr marL="0" indent="0">
              <a:buNone/>
            </a:pPr>
            <a:r>
              <a:rPr lang="cs-CZ" sz="1600" dirty="0" smtClean="0"/>
              <a:t>7) Milníky realizace podnikatelského plánu (PP)</a:t>
            </a:r>
            <a:endParaRPr lang="cs-CZ" sz="1600" dirty="0"/>
          </a:p>
        </p:txBody>
      </p:sp>
    </p:spTree>
    <p:extLst>
      <p:ext uri="{BB962C8B-B14F-4D97-AF65-F5344CB8AC3E}">
        <p14:creationId xmlns:p14="http://schemas.microsoft.com/office/powerpoint/2010/main" val="16167270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909786"/>
            <a:ext cx="8737600" cy="392935"/>
          </a:xfrm>
        </p:spPr>
        <p:txBody>
          <a:bodyPr>
            <a:normAutofit/>
          </a:bodyPr>
          <a:lstStyle/>
          <a:p>
            <a:r>
              <a:rPr lang="cs-CZ" dirty="0"/>
              <a:t>49.75 ZAHÁJENÍ ČINNOSTI MLADÉHO ZEMĚDĚLCE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825625"/>
            <a:ext cx="10525018" cy="4351338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 algn="just">
              <a:buNone/>
            </a:pPr>
            <a:r>
              <a:rPr lang="cs-CZ" sz="1600" dirty="0" smtClean="0">
                <a:latin typeface="Verdana"/>
                <a:ea typeface="Verdana"/>
              </a:rPr>
              <a:t>Cíl intervence:</a:t>
            </a:r>
          </a:p>
          <a:p>
            <a:pPr marL="0" indent="0" algn="just">
              <a:buNone/>
            </a:pPr>
            <a:r>
              <a:rPr lang="cs-CZ" sz="1600" dirty="0">
                <a:latin typeface="Verdana"/>
                <a:ea typeface="Verdana"/>
              </a:rPr>
              <a:t>U</a:t>
            </a:r>
            <a:r>
              <a:rPr lang="cs-CZ" sz="1600" dirty="0" smtClean="0">
                <a:latin typeface="Verdana"/>
                <a:ea typeface="Verdana"/>
              </a:rPr>
              <a:t>snadnit podnikání mladých </a:t>
            </a:r>
            <a:r>
              <a:rPr lang="cs-CZ" sz="1600" dirty="0">
                <a:latin typeface="Verdana"/>
                <a:ea typeface="Verdana"/>
              </a:rPr>
              <a:t>začínajících </a:t>
            </a:r>
            <a:r>
              <a:rPr lang="cs-CZ" sz="1600" dirty="0" smtClean="0">
                <a:latin typeface="Verdana"/>
                <a:ea typeface="Verdana"/>
              </a:rPr>
              <a:t>zemědělců získáním vstupních finančních prostředků </a:t>
            </a:r>
          </a:p>
          <a:p>
            <a:pPr marL="0" indent="0" algn="just">
              <a:buNone/>
            </a:pPr>
            <a:r>
              <a:rPr lang="cs-CZ" sz="1600" dirty="0" smtClean="0">
                <a:latin typeface="Verdana"/>
                <a:ea typeface="Verdana"/>
              </a:rPr>
              <a:t>pro vlastní hospodaření.</a:t>
            </a:r>
            <a:endParaRPr lang="cs-CZ" sz="1600" dirty="0"/>
          </a:p>
          <a:p>
            <a:pPr marL="0" indent="0" algn="just">
              <a:buNone/>
            </a:pPr>
            <a:endParaRPr lang="cs-CZ" sz="1600" b="1" u="sng" dirty="0"/>
          </a:p>
          <a:p>
            <a:pPr algn="just"/>
            <a:endParaRPr lang="cs-CZ" sz="1600" b="1" dirty="0" smtClean="0"/>
          </a:p>
          <a:p>
            <a:pPr algn="just"/>
            <a:r>
              <a:rPr lang="cs-CZ" sz="1600" b="1" dirty="0" smtClean="0">
                <a:solidFill>
                  <a:srgbClr val="FF0000"/>
                </a:solidFill>
              </a:rPr>
              <a:t>2 </a:t>
            </a:r>
            <a:r>
              <a:rPr lang="cs-CZ" sz="1600" b="1" dirty="0">
                <a:solidFill>
                  <a:srgbClr val="FF0000"/>
                </a:solidFill>
              </a:rPr>
              <a:t>záměry: </a:t>
            </a:r>
            <a:endParaRPr lang="cs-CZ" sz="1600" b="1" dirty="0" smtClean="0">
              <a:solidFill>
                <a:srgbClr val="FF0000"/>
              </a:solidFill>
            </a:endParaRPr>
          </a:p>
          <a:p>
            <a:pPr marL="0" indent="0" algn="just">
              <a:buNone/>
            </a:pPr>
            <a:r>
              <a:rPr lang="cs-CZ" sz="1600" dirty="0" smtClean="0">
                <a:solidFill>
                  <a:srgbClr val="FF0000"/>
                </a:solidFill>
              </a:rPr>
              <a:t>   a) Muži</a:t>
            </a:r>
          </a:p>
          <a:p>
            <a:pPr marL="0" indent="0" algn="just">
              <a:buNone/>
            </a:pPr>
            <a:r>
              <a:rPr lang="cs-CZ" sz="1600" dirty="0" smtClean="0">
                <a:solidFill>
                  <a:srgbClr val="FF0000"/>
                </a:solidFill>
              </a:rPr>
              <a:t>   b</a:t>
            </a:r>
            <a:r>
              <a:rPr lang="cs-CZ" sz="1600" dirty="0">
                <a:solidFill>
                  <a:srgbClr val="FF0000"/>
                </a:solidFill>
              </a:rPr>
              <a:t>) Ženy</a:t>
            </a:r>
          </a:p>
          <a:p>
            <a:pPr marL="0" indent="0" algn="just">
              <a:buNone/>
            </a:pPr>
            <a:endParaRPr lang="cs-CZ" sz="1600" dirty="0"/>
          </a:p>
          <a:p>
            <a:pPr marL="0" indent="0" algn="just">
              <a:lnSpc>
                <a:spcPct val="100000"/>
              </a:lnSpc>
              <a:buNone/>
            </a:pPr>
            <a:r>
              <a:rPr lang="cs-CZ" sz="1600" dirty="0"/>
              <a:t>O</a:t>
            </a:r>
            <a:r>
              <a:rPr lang="cs-CZ" sz="1600" dirty="0" smtClean="0"/>
              <a:t> zařazení u právnické osoby rozhoduje:</a:t>
            </a:r>
          </a:p>
          <a:p>
            <a:pPr algn="just">
              <a:lnSpc>
                <a:spcPct val="100000"/>
              </a:lnSpc>
            </a:pPr>
            <a:r>
              <a:rPr lang="cs-CZ" sz="1600" dirty="0" smtClean="0"/>
              <a:t>převažující podíl na kapitálu</a:t>
            </a:r>
          </a:p>
          <a:p>
            <a:pPr algn="just">
              <a:lnSpc>
                <a:spcPct val="100000"/>
              </a:lnSpc>
            </a:pPr>
            <a:r>
              <a:rPr lang="cs-CZ" sz="1600" dirty="0" smtClean="0"/>
              <a:t>pohlaví mladší osoby</a:t>
            </a:r>
          </a:p>
          <a:p>
            <a:pPr marL="0" indent="0" algn="just">
              <a:buNone/>
            </a:pPr>
            <a:endParaRPr lang="cs-CZ" sz="1400" dirty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8691" y="3086755"/>
            <a:ext cx="4230135" cy="28156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85717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894374"/>
            <a:ext cx="10515600" cy="392935"/>
          </a:xfrm>
        </p:spPr>
        <p:txBody>
          <a:bodyPr/>
          <a:lstStyle/>
          <a:p>
            <a:r>
              <a:rPr lang="pl-PL" dirty="0" smtClean="0"/>
              <a:t>Definice žadatele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681786"/>
            <a:ext cx="10515600" cy="5546083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 algn="just">
              <a:buNone/>
            </a:pPr>
            <a:r>
              <a:rPr lang="cs-CZ" sz="1400" b="1" dirty="0">
                <a:latin typeface="Verdana"/>
                <a:ea typeface="Verdana"/>
              </a:rPr>
              <a:t>    </a:t>
            </a:r>
            <a:r>
              <a:rPr lang="cs-CZ" sz="1600" b="1" dirty="0">
                <a:latin typeface="Verdana"/>
                <a:ea typeface="Verdana"/>
              </a:rPr>
              <a:t>FYZICKÁ OSOBA </a:t>
            </a:r>
            <a:r>
              <a:rPr lang="cs-CZ" sz="1600" b="1" dirty="0" smtClean="0">
                <a:latin typeface="Verdana"/>
                <a:ea typeface="Verdana"/>
              </a:rPr>
              <a:t>(FO)</a:t>
            </a:r>
            <a:endParaRPr lang="cs-CZ" sz="1600" b="1" dirty="0"/>
          </a:p>
          <a:p>
            <a:pPr algn="just"/>
            <a:r>
              <a:rPr lang="cs-CZ" sz="1600" dirty="0">
                <a:latin typeface="Verdana"/>
                <a:ea typeface="Verdana"/>
              </a:rPr>
              <a:t>18–40 let (nedosáhla věku 41 let k datu podání </a:t>
            </a:r>
            <a:r>
              <a:rPr lang="cs-CZ" sz="1600" dirty="0" smtClean="0">
                <a:latin typeface="Verdana"/>
                <a:ea typeface="Verdana"/>
              </a:rPr>
              <a:t>žádosti)</a:t>
            </a:r>
            <a:endParaRPr lang="cs-CZ" sz="1600" dirty="0"/>
          </a:p>
          <a:p>
            <a:pPr algn="just"/>
            <a:r>
              <a:rPr lang="cs-CZ" sz="1600" dirty="0" smtClean="0">
                <a:latin typeface="Verdana"/>
                <a:ea typeface="Verdana"/>
              </a:rPr>
              <a:t>v Evidenci zemědělského podnikatele (EZP) </a:t>
            </a:r>
            <a:r>
              <a:rPr lang="cs-CZ" sz="1600" dirty="0">
                <a:latin typeface="Verdana"/>
                <a:ea typeface="Verdana"/>
              </a:rPr>
              <a:t>nejdéle 24 měsíců před podáním </a:t>
            </a:r>
            <a:r>
              <a:rPr lang="cs-CZ" sz="1600" dirty="0" smtClean="0">
                <a:latin typeface="Verdana"/>
                <a:ea typeface="Verdana"/>
              </a:rPr>
              <a:t>žádosti</a:t>
            </a:r>
            <a:r>
              <a:rPr lang="cs-CZ" sz="1600" dirty="0">
                <a:latin typeface="Verdana"/>
                <a:ea typeface="Verdana"/>
              </a:rPr>
              <a:t> </a:t>
            </a:r>
            <a:endParaRPr lang="cs-CZ" sz="1600" dirty="0"/>
          </a:p>
          <a:p>
            <a:pPr marL="0" indent="0" algn="just">
              <a:buNone/>
            </a:pPr>
            <a:r>
              <a:rPr lang="cs-CZ" sz="1400" i="1" dirty="0">
                <a:latin typeface="Verdana"/>
                <a:ea typeface="Verdana"/>
              </a:rPr>
              <a:t> </a:t>
            </a:r>
            <a:r>
              <a:rPr lang="cs-CZ" sz="1400" i="1" dirty="0" smtClean="0">
                <a:latin typeface="Verdana"/>
                <a:ea typeface="Verdana"/>
              </a:rPr>
              <a:t>   </a:t>
            </a:r>
            <a:endParaRPr lang="cs-CZ" sz="1400" dirty="0">
              <a:latin typeface="Verdana"/>
              <a:ea typeface="Verdana"/>
            </a:endParaRPr>
          </a:p>
          <a:p>
            <a:pPr marL="0" indent="0" algn="just">
              <a:buNone/>
            </a:pPr>
            <a:r>
              <a:rPr lang="cs-CZ" sz="1400" b="1" dirty="0">
                <a:latin typeface="Verdana"/>
                <a:ea typeface="Verdana"/>
              </a:rPr>
              <a:t>    </a:t>
            </a:r>
            <a:r>
              <a:rPr lang="cs-CZ" sz="1600" b="1" dirty="0">
                <a:latin typeface="Verdana"/>
                <a:ea typeface="Verdana"/>
              </a:rPr>
              <a:t>PRÁVNICKÁ OSOBA </a:t>
            </a:r>
            <a:r>
              <a:rPr lang="cs-CZ" sz="1600" b="1" dirty="0" smtClean="0">
                <a:latin typeface="Verdana"/>
                <a:ea typeface="Verdana"/>
              </a:rPr>
              <a:t>(PO)</a:t>
            </a:r>
            <a:r>
              <a:rPr lang="cs-CZ" sz="1600" b="1" dirty="0">
                <a:latin typeface="Verdana"/>
                <a:ea typeface="Verdana"/>
              </a:rPr>
              <a:t> </a:t>
            </a:r>
            <a:endParaRPr lang="cs-CZ" sz="1600" dirty="0"/>
          </a:p>
          <a:p>
            <a:pPr algn="just"/>
            <a:r>
              <a:rPr lang="cs-CZ" sz="1600" dirty="0">
                <a:latin typeface="Verdana"/>
                <a:ea typeface="Verdana"/>
              </a:rPr>
              <a:t>18–40 let (nedosáhla věku 41 let k datu podání </a:t>
            </a:r>
            <a:r>
              <a:rPr lang="cs-CZ" sz="1600" dirty="0" smtClean="0">
                <a:latin typeface="Verdana"/>
                <a:ea typeface="Verdana"/>
              </a:rPr>
              <a:t>žádosti)</a:t>
            </a:r>
          </a:p>
          <a:p>
            <a:pPr algn="just"/>
            <a:r>
              <a:rPr lang="cs-CZ" sz="1600" dirty="0">
                <a:latin typeface="Verdana"/>
                <a:ea typeface="Verdana"/>
              </a:rPr>
              <a:t>v Evidenci zemědělského podnikatele (EZP) nejdéle 24 měsíců před podáním žádosti </a:t>
            </a:r>
            <a:endParaRPr lang="cs-CZ" sz="1600" dirty="0"/>
          </a:p>
          <a:p>
            <a:pPr algn="just"/>
            <a:r>
              <a:rPr lang="cs-CZ" sz="1600" dirty="0" smtClean="0">
                <a:latin typeface="Verdana"/>
                <a:ea typeface="Verdana"/>
              </a:rPr>
              <a:t>poprvé </a:t>
            </a:r>
            <a:r>
              <a:rPr lang="cs-CZ" sz="1600" dirty="0">
                <a:latin typeface="Verdana"/>
                <a:ea typeface="Verdana"/>
              </a:rPr>
              <a:t>v této PO plní funkci statutárního orgánu a podílí se na základním kapitálu ze 100 % </a:t>
            </a:r>
            <a:endParaRPr lang="cs-CZ" sz="1600" dirty="0"/>
          </a:p>
          <a:p>
            <a:pPr algn="just"/>
            <a:endParaRPr lang="cs-CZ" sz="1600" dirty="0" smtClean="0">
              <a:latin typeface="Verdana"/>
              <a:ea typeface="Verdana"/>
            </a:endParaRPr>
          </a:p>
          <a:p>
            <a:pPr algn="just"/>
            <a:endParaRPr lang="cs-CZ" sz="1600" dirty="0">
              <a:latin typeface="Verdana"/>
              <a:ea typeface="Verdana"/>
            </a:endParaRPr>
          </a:p>
          <a:p>
            <a:pPr algn="just"/>
            <a:r>
              <a:rPr lang="cs-CZ" sz="1600" dirty="0" smtClean="0">
                <a:latin typeface="Verdana"/>
                <a:ea typeface="Verdana"/>
              </a:rPr>
              <a:t>minimální </a:t>
            </a:r>
            <a:r>
              <a:rPr lang="cs-CZ" sz="1600" dirty="0">
                <a:latin typeface="Verdana"/>
                <a:ea typeface="Verdana"/>
              </a:rPr>
              <a:t>zemědělská kvalifikace (dle směrnice č.j.: MZE-2018/2023-13133) </a:t>
            </a:r>
            <a:endParaRPr lang="cs-CZ" sz="1600" dirty="0" smtClean="0">
              <a:latin typeface="Verdana"/>
              <a:ea typeface="Verdana"/>
            </a:endParaRPr>
          </a:p>
          <a:p>
            <a:pPr marL="0" indent="0" algn="just">
              <a:buNone/>
            </a:pPr>
            <a:r>
              <a:rPr lang="cs-CZ" sz="1600" dirty="0">
                <a:latin typeface="Verdana"/>
                <a:ea typeface="Verdana"/>
              </a:rPr>
              <a:t> </a:t>
            </a:r>
            <a:r>
              <a:rPr lang="cs-CZ" sz="1600" dirty="0" smtClean="0">
                <a:latin typeface="Verdana"/>
                <a:ea typeface="Verdana"/>
              </a:rPr>
              <a:t>  nebo </a:t>
            </a:r>
            <a:r>
              <a:rPr lang="cs-CZ" sz="1600" dirty="0">
                <a:latin typeface="Verdana"/>
                <a:ea typeface="Verdana"/>
              </a:rPr>
              <a:t>si ji </a:t>
            </a:r>
            <a:r>
              <a:rPr lang="cs-CZ" sz="1600" dirty="0">
                <a:solidFill>
                  <a:srgbClr val="FF0000"/>
                </a:solidFill>
                <a:latin typeface="Verdana"/>
                <a:ea typeface="Verdana"/>
              </a:rPr>
              <a:t>do 24 </a:t>
            </a:r>
            <a:r>
              <a:rPr lang="cs-CZ" sz="1600" dirty="0" err="1">
                <a:solidFill>
                  <a:srgbClr val="FF0000"/>
                </a:solidFill>
                <a:latin typeface="Verdana"/>
                <a:ea typeface="Verdana"/>
              </a:rPr>
              <a:t>měs</a:t>
            </a:r>
            <a:r>
              <a:rPr lang="cs-CZ" sz="1600" dirty="0">
                <a:solidFill>
                  <a:srgbClr val="FF0000"/>
                </a:solidFill>
                <a:latin typeface="Verdana"/>
                <a:ea typeface="Verdana"/>
              </a:rPr>
              <a:t>. od podpisu Dohody doplní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3283797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926636"/>
            <a:ext cx="10515600" cy="392935"/>
          </a:xfrm>
        </p:spPr>
        <p:txBody>
          <a:bodyPr/>
          <a:lstStyle/>
          <a:p>
            <a:r>
              <a:rPr lang="cs-CZ" dirty="0"/>
              <a:t>Druh a výše dotace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451306"/>
            <a:ext cx="10515600" cy="5304640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just">
              <a:lnSpc>
                <a:spcPct val="150000"/>
              </a:lnSpc>
            </a:pPr>
            <a:r>
              <a:rPr lang="pl-PL" sz="1600" dirty="0"/>
              <a:t>přímá nevratná dotace na realizaci podnikatelského plánu</a:t>
            </a:r>
          </a:p>
          <a:p>
            <a:pPr algn="just">
              <a:lnSpc>
                <a:spcPct val="150000"/>
              </a:lnSpc>
            </a:pPr>
            <a:r>
              <a:rPr lang="pl-PL" sz="1600" dirty="0"/>
              <a:t>podnikatelský plán žadatel realizuje po dobu 2 let (24 měsíců) od podpisu Dohody o poskytnutí dotace</a:t>
            </a:r>
            <a:endParaRPr lang="cs-CZ" sz="1600" b="1" dirty="0"/>
          </a:p>
          <a:p>
            <a:pPr algn="just"/>
            <a:endParaRPr lang="cs-CZ" sz="1600" b="1" dirty="0"/>
          </a:p>
          <a:p>
            <a:pPr marL="0" indent="0" algn="just">
              <a:buNone/>
            </a:pPr>
            <a:r>
              <a:rPr lang="cs-CZ" sz="1600" b="1" dirty="0"/>
              <a:t>Základní a navýšená sazba dotace</a:t>
            </a:r>
          </a:p>
          <a:p>
            <a:pPr marL="0" indent="0" algn="just">
              <a:buNone/>
            </a:pPr>
            <a:endParaRPr lang="cs-CZ" sz="1600" b="1" dirty="0"/>
          </a:p>
          <a:p>
            <a:pPr algn="just"/>
            <a:r>
              <a:rPr lang="cs-CZ" sz="1600" dirty="0"/>
              <a:t>základní sazba </a:t>
            </a:r>
            <a:r>
              <a:rPr lang="cs-CZ" sz="1600" dirty="0" smtClean="0"/>
              <a:t>- </a:t>
            </a:r>
            <a:r>
              <a:rPr lang="cs-CZ" sz="1600" b="1" dirty="0" smtClean="0">
                <a:solidFill>
                  <a:srgbClr val="FF0000"/>
                </a:solidFill>
              </a:rPr>
              <a:t>1 </a:t>
            </a:r>
            <a:r>
              <a:rPr lang="cs-CZ" sz="1600" b="1" dirty="0">
                <a:solidFill>
                  <a:srgbClr val="FF0000"/>
                </a:solidFill>
              </a:rPr>
              <a:t>500 000 Kč</a:t>
            </a:r>
          </a:p>
          <a:p>
            <a:pPr algn="just">
              <a:lnSpc>
                <a:spcPct val="150000"/>
              </a:lnSpc>
            </a:pPr>
            <a:r>
              <a:rPr lang="cs-CZ" sz="1600" dirty="0"/>
              <a:t>n</a:t>
            </a:r>
            <a:r>
              <a:rPr lang="cs-CZ" sz="1600" dirty="0" smtClean="0"/>
              <a:t>avýšená sazba </a:t>
            </a:r>
            <a:r>
              <a:rPr lang="cs-CZ" sz="1600" b="1" dirty="0" smtClean="0"/>
              <a:t>- </a:t>
            </a:r>
            <a:r>
              <a:rPr lang="cs-CZ" sz="1600" b="1" dirty="0" smtClean="0">
                <a:solidFill>
                  <a:srgbClr val="FF0000"/>
                </a:solidFill>
              </a:rPr>
              <a:t>2 </a:t>
            </a:r>
            <a:r>
              <a:rPr lang="cs-CZ" sz="1600" b="1" dirty="0">
                <a:solidFill>
                  <a:srgbClr val="FF0000"/>
                </a:solidFill>
              </a:rPr>
              <a:t>030 000 </a:t>
            </a:r>
            <a:r>
              <a:rPr lang="cs-CZ" sz="1600" b="1" dirty="0" smtClean="0">
                <a:solidFill>
                  <a:srgbClr val="FF0000"/>
                </a:solidFill>
              </a:rPr>
              <a:t>Kč</a:t>
            </a:r>
            <a:r>
              <a:rPr lang="cs-CZ" sz="1600" dirty="0">
                <a:solidFill>
                  <a:srgbClr val="FF0000"/>
                </a:solidFill>
              </a:rPr>
              <a:t> </a:t>
            </a:r>
            <a:r>
              <a:rPr lang="cs-CZ" sz="1600" dirty="0" smtClean="0"/>
              <a:t>je poskytnuta v </a:t>
            </a:r>
            <a:r>
              <a:rPr lang="cs-CZ" sz="1600" dirty="0"/>
              <a:t>případě, že bude předmětem podnikatelského plánu zpracování vlastní produkce, </a:t>
            </a:r>
            <a:r>
              <a:rPr lang="cs-CZ" sz="1600" dirty="0" smtClean="0"/>
              <a:t>jejímž </a:t>
            </a:r>
            <a:r>
              <a:rPr lang="cs-CZ" sz="1600" dirty="0"/>
              <a:t>výstupem je produkt uvedený v příloze I Smlouvy o fungování </a:t>
            </a:r>
            <a:r>
              <a:rPr lang="cs-CZ" sz="1600" dirty="0" smtClean="0"/>
              <a:t>EU </a:t>
            </a:r>
            <a:endParaRPr lang="cs-CZ" sz="1600" dirty="0"/>
          </a:p>
          <a:p>
            <a:pPr>
              <a:lnSpc>
                <a:spcPct val="150000"/>
              </a:lnSpc>
            </a:pPr>
            <a:r>
              <a:rPr lang="cs-CZ" sz="1600" dirty="0" smtClean="0">
                <a:solidFill>
                  <a:srgbClr val="FF0000"/>
                </a:solidFill>
                <a:latin typeface="Verdana"/>
                <a:ea typeface="Verdana"/>
              </a:rPr>
              <a:t>dotace </a:t>
            </a:r>
            <a:r>
              <a:rPr lang="cs-CZ" sz="1600" dirty="0">
                <a:solidFill>
                  <a:srgbClr val="FF0000"/>
                </a:solidFill>
                <a:latin typeface="Verdana"/>
                <a:ea typeface="Verdana"/>
              </a:rPr>
              <a:t>je vyplacena </a:t>
            </a:r>
            <a:r>
              <a:rPr lang="cs-CZ" sz="1600" dirty="0" smtClean="0">
                <a:solidFill>
                  <a:srgbClr val="FF0000"/>
                </a:solidFill>
                <a:latin typeface="Verdana"/>
                <a:ea typeface="Verdana"/>
              </a:rPr>
              <a:t>celá </a:t>
            </a:r>
            <a:r>
              <a:rPr lang="cs-CZ" sz="1600" dirty="0" smtClean="0">
                <a:latin typeface="Verdana"/>
                <a:ea typeface="Verdana"/>
              </a:rPr>
              <a:t>po </a:t>
            </a:r>
            <a:r>
              <a:rPr lang="cs-CZ" sz="1600" dirty="0">
                <a:latin typeface="Verdana"/>
                <a:ea typeface="Verdana"/>
              </a:rPr>
              <a:t>schválení podnikatelského plánu a</a:t>
            </a:r>
            <a:r>
              <a:rPr lang="cs-CZ" sz="1600" b="1" dirty="0">
                <a:latin typeface="Verdana"/>
                <a:ea typeface="Verdana"/>
              </a:rPr>
              <a:t> </a:t>
            </a:r>
            <a:r>
              <a:rPr lang="cs-CZ" sz="1600" dirty="0">
                <a:solidFill>
                  <a:srgbClr val="FF0000"/>
                </a:solidFill>
                <a:latin typeface="Verdana"/>
                <a:ea typeface="Verdana"/>
              </a:rPr>
              <a:t>po podpisu Dohody</a:t>
            </a:r>
            <a:r>
              <a:rPr lang="cs-CZ" sz="1600" dirty="0">
                <a:latin typeface="Verdana"/>
                <a:ea typeface="Verdana"/>
              </a:rPr>
              <a:t> o poskytnutí dotace</a:t>
            </a:r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5413182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31023" y="914398"/>
            <a:ext cx="10515600" cy="523982"/>
          </a:xfrm>
        </p:spPr>
        <p:txBody>
          <a:bodyPr>
            <a:noAutofit/>
          </a:bodyPr>
          <a:lstStyle/>
          <a:p>
            <a:r>
              <a:rPr lang="cs-CZ" dirty="0"/>
              <a:t>Výdaje, které mohou být obsahem podnikatelského plánu</a:t>
            </a:r>
            <a:r>
              <a:rPr lang="cs-CZ" u="sng" dirty="0"/>
              <a:t/>
            </a:r>
            <a:br>
              <a:rPr lang="cs-CZ" u="sng" dirty="0"/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31023" y="1438380"/>
            <a:ext cx="10515600" cy="5029201"/>
          </a:xfrm>
        </p:spPr>
        <p:txBody>
          <a:bodyPr>
            <a:noAutofit/>
          </a:bodyPr>
          <a:lstStyle/>
          <a:p>
            <a:pPr algn="just">
              <a:lnSpc>
                <a:spcPct val="110000"/>
              </a:lnSpc>
            </a:pPr>
            <a:endParaRPr lang="cs-CZ" sz="1600" dirty="0" smtClean="0"/>
          </a:p>
          <a:p>
            <a:pPr algn="just">
              <a:lnSpc>
                <a:spcPct val="110000"/>
              </a:lnSpc>
            </a:pPr>
            <a:r>
              <a:rPr lang="cs-CZ" sz="1600" dirty="0"/>
              <a:t>v</a:t>
            </a:r>
            <a:r>
              <a:rPr lang="cs-CZ" sz="1600" dirty="0" smtClean="0"/>
              <a:t>ýstavba/rekonstrukce zemědělských staveb a technologie pro ŽV </a:t>
            </a:r>
            <a:r>
              <a:rPr lang="cs-CZ" sz="1600" dirty="0"/>
              <a:t>- </a:t>
            </a:r>
            <a:r>
              <a:rPr lang="cs-CZ" sz="1600" dirty="0" smtClean="0"/>
              <a:t>chov </a:t>
            </a:r>
            <a:r>
              <a:rPr lang="cs-CZ" sz="1600" dirty="0"/>
              <a:t>skotu, prasat, ovcí, koz, drůbeže, </a:t>
            </a:r>
            <a:r>
              <a:rPr lang="cs-CZ" sz="1600" dirty="0">
                <a:solidFill>
                  <a:srgbClr val="FF0000"/>
                </a:solidFill>
              </a:rPr>
              <a:t>běžců</a:t>
            </a:r>
            <a:r>
              <a:rPr lang="cs-CZ" sz="1600" dirty="0"/>
              <a:t>, králíků, </a:t>
            </a:r>
            <a:r>
              <a:rPr lang="cs-CZ" sz="1600" dirty="0">
                <a:solidFill>
                  <a:srgbClr val="FF0000"/>
                </a:solidFill>
              </a:rPr>
              <a:t>zvěře ve farmovém </a:t>
            </a:r>
            <a:r>
              <a:rPr lang="cs-CZ" sz="1600" dirty="0" smtClean="0">
                <a:solidFill>
                  <a:srgbClr val="FF0000"/>
                </a:solidFill>
              </a:rPr>
              <a:t>chovu (jeleni</a:t>
            </a:r>
            <a:r>
              <a:rPr lang="cs-CZ" sz="1600" dirty="0">
                <a:solidFill>
                  <a:srgbClr val="FF0000"/>
                </a:solidFill>
              </a:rPr>
              <a:t>, mufloni, divoká </a:t>
            </a:r>
            <a:r>
              <a:rPr lang="cs-CZ" sz="1600" dirty="0" smtClean="0">
                <a:solidFill>
                  <a:srgbClr val="FF0000"/>
                </a:solidFill>
              </a:rPr>
              <a:t>prasata</a:t>
            </a:r>
            <a:r>
              <a:rPr lang="cs-CZ" sz="1600" dirty="0" smtClean="0"/>
              <a:t>), </a:t>
            </a:r>
            <a:r>
              <a:rPr lang="cs-CZ" sz="1600" dirty="0" smtClean="0">
                <a:solidFill>
                  <a:srgbClr val="FF0000"/>
                </a:solidFill>
              </a:rPr>
              <a:t>chladnokrevných koní, hmyzu </a:t>
            </a:r>
            <a:r>
              <a:rPr lang="cs-CZ" sz="1600" dirty="0">
                <a:solidFill>
                  <a:srgbClr val="FF0000"/>
                </a:solidFill>
              </a:rPr>
              <a:t>k lidské spotřebě</a:t>
            </a:r>
          </a:p>
          <a:p>
            <a:pPr algn="just">
              <a:lnSpc>
                <a:spcPct val="110000"/>
              </a:lnSpc>
            </a:pPr>
            <a:r>
              <a:rPr lang="cs-CZ" sz="1600" dirty="0"/>
              <a:t>výstavba/rekonstrukce zemědělských staveb a technologie pro </a:t>
            </a:r>
            <a:r>
              <a:rPr lang="cs-CZ" sz="1600" dirty="0" smtClean="0"/>
              <a:t>RV a školkařskou výrobu včetně investic do sadů a chmelnic</a:t>
            </a:r>
          </a:p>
          <a:p>
            <a:pPr algn="just">
              <a:lnSpc>
                <a:spcPct val="110000"/>
              </a:lnSpc>
            </a:pPr>
            <a:r>
              <a:rPr lang="cs-CZ" sz="1600" dirty="0"/>
              <a:t>v</a:t>
            </a:r>
            <a:r>
              <a:rPr lang="cs-CZ" sz="1600" dirty="0" smtClean="0"/>
              <a:t>ýdaje související se zpracováním zemědělské produkce</a:t>
            </a:r>
          </a:p>
          <a:p>
            <a:pPr algn="just">
              <a:lnSpc>
                <a:spcPct val="110000"/>
              </a:lnSpc>
            </a:pPr>
            <a:r>
              <a:rPr lang="cs-CZ" sz="1600" dirty="0"/>
              <a:t>n</a:t>
            </a:r>
            <a:r>
              <a:rPr lang="cs-CZ" sz="1600" dirty="0" smtClean="0"/>
              <a:t>osné konstrukce včetně </a:t>
            </a:r>
            <a:r>
              <a:rPr lang="cs-CZ" sz="1600" dirty="0" err="1" smtClean="0"/>
              <a:t>protikroupových</a:t>
            </a:r>
            <a:r>
              <a:rPr lang="cs-CZ" sz="1600" dirty="0" smtClean="0"/>
              <a:t> systémů do výsadeb révy vinné</a:t>
            </a:r>
          </a:p>
          <a:p>
            <a:pPr algn="just">
              <a:lnSpc>
                <a:spcPct val="110000"/>
              </a:lnSpc>
            </a:pPr>
            <a:r>
              <a:rPr lang="cs-CZ" sz="1600" dirty="0"/>
              <a:t>m</a:t>
            </a:r>
            <a:r>
              <a:rPr lang="cs-CZ" sz="1600" dirty="0" smtClean="0"/>
              <a:t>obilní stroje</a:t>
            </a:r>
          </a:p>
          <a:p>
            <a:pPr algn="just">
              <a:lnSpc>
                <a:spcPct val="110000"/>
              </a:lnSpc>
            </a:pPr>
            <a:r>
              <a:rPr lang="cs-CZ" sz="1600" dirty="0"/>
              <a:t>n</a:t>
            </a:r>
            <a:r>
              <a:rPr lang="cs-CZ" sz="1600" dirty="0" smtClean="0"/>
              <a:t>ákup zemědělských nemovitostí</a:t>
            </a:r>
          </a:p>
          <a:p>
            <a:pPr algn="just">
              <a:lnSpc>
                <a:spcPct val="110000"/>
              </a:lnSpc>
            </a:pPr>
            <a:r>
              <a:rPr lang="cs-CZ" sz="1600" dirty="0"/>
              <a:t>n</a:t>
            </a:r>
            <a:r>
              <a:rPr lang="cs-CZ" sz="1600" dirty="0" smtClean="0"/>
              <a:t>ákup základního stáda zvířat</a:t>
            </a:r>
          </a:p>
          <a:p>
            <a:pPr algn="just">
              <a:lnSpc>
                <a:spcPct val="110000"/>
              </a:lnSpc>
            </a:pPr>
            <a:r>
              <a:rPr lang="cs-CZ" sz="1600" dirty="0"/>
              <a:t>n</a:t>
            </a:r>
            <a:r>
              <a:rPr lang="cs-CZ" sz="1600" dirty="0" smtClean="0"/>
              <a:t>ákup sadby a osiva pro přímou spotřebu v podniku</a:t>
            </a:r>
          </a:p>
          <a:p>
            <a:pPr algn="just">
              <a:lnSpc>
                <a:spcPct val="110000"/>
              </a:lnSpc>
            </a:pPr>
            <a:r>
              <a:rPr lang="cs-CZ" sz="1600" dirty="0"/>
              <a:t>n</a:t>
            </a:r>
            <a:r>
              <a:rPr lang="cs-CZ" sz="1600" dirty="0" smtClean="0"/>
              <a:t>ákup krmiv, hnojiv a POR</a:t>
            </a:r>
            <a:endParaRPr lang="cs-CZ" sz="1600" dirty="0"/>
          </a:p>
          <a:p>
            <a:pPr marL="0" indent="0" algn="just">
              <a:lnSpc>
                <a:spcPct val="110000"/>
              </a:lnSpc>
              <a:buNone/>
            </a:pPr>
            <a:endParaRPr lang="cs-CZ" sz="1600" b="1" dirty="0"/>
          </a:p>
          <a:p>
            <a:pPr marL="0" indent="0" algn="just">
              <a:lnSpc>
                <a:spcPct val="110000"/>
              </a:lnSpc>
              <a:buNone/>
            </a:pPr>
            <a:endParaRPr lang="cs-CZ" sz="1600" b="1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72362" y="4004110"/>
            <a:ext cx="3153878" cy="2060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05708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6DEE4F4-2EB7-26EF-33E4-5C2B4CB629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latin typeface="Verdana"/>
                <a:ea typeface="Verdana"/>
              </a:rPr>
              <a:t>LIMITY VÝDAJŮ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BB635B0-3B65-1B48-870F-0FD43F01B6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30418"/>
            <a:ext cx="10515600" cy="4351338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lvl="0" indent="0" algn="just">
              <a:lnSpc>
                <a:spcPct val="100000"/>
              </a:lnSpc>
              <a:spcAft>
                <a:spcPts val="800"/>
              </a:spcAft>
              <a:buNone/>
              <a:tabLst>
                <a:tab pos="457200" algn="l"/>
              </a:tabLst>
            </a:pPr>
            <a:r>
              <a:rPr lang="cs-CZ" sz="1600" dirty="0" smtClean="0">
                <a:cs typeface="Times New Roman" panose="02020603050405020304" pitchFamily="18" charset="0"/>
              </a:rPr>
              <a:t>Z celkové částky dotace resp. proinvestované částky.</a:t>
            </a:r>
          </a:p>
          <a:p>
            <a:pPr lvl="0" algn="just">
              <a:lnSpc>
                <a:spcPct val="100000"/>
              </a:lnSpc>
              <a:spcAft>
                <a:spcPts val="800"/>
              </a:spcAft>
              <a:tabLst>
                <a:tab pos="457200" algn="l"/>
              </a:tabLst>
            </a:pPr>
            <a:endParaRPr lang="cs-CZ" sz="1600" dirty="0" smtClean="0">
              <a:cs typeface="Times New Roman" panose="02020603050405020304" pitchFamily="18" charset="0"/>
            </a:endParaRPr>
          </a:p>
          <a:p>
            <a:pPr lvl="0" algn="just">
              <a:lnSpc>
                <a:spcPct val="100000"/>
              </a:lnSpc>
              <a:spcAft>
                <a:spcPts val="800"/>
              </a:spcAft>
              <a:tabLst>
                <a:tab pos="457200" algn="l"/>
              </a:tabLst>
            </a:pPr>
            <a:r>
              <a:rPr lang="cs-CZ" sz="1600" dirty="0" smtClean="0">
                <a:cs typeface="Times New Roman" panose="02020603050405020304" pitchFamily="18" charset="0"/>
              </a:rPr>
              <a:t>mobilní stroje sloužící </a:t>
            </a:r>
            <a:r>
              <a:rPr lang="cs-CZ" sz="1600" dirty="0">
                <a:cs typeface="Times New Roman" panose="02020603050405020304" pitchFamily="18" charset="0"/>
              </a:rPr>
              <a:t>pro zemědělskou prvovýrobu </a:t>
            </a:r>
            <a:r>
              <a:rPr lang="cs-CZ" sz="1600" dirty="0" smtClean="0">
                <a:cs typeface="Times New Roman" panose="02020603050405020304" pitchFamily="18" charset="0"/>
              </a:rPr>
              <a:t>-  max. </a:t>
            </a:r>
            <a:r>
              <a:rPr lang="cs-CZ" sz="1600" dirty="0">
                <a:cs typeface="Times New Roman" panose="02020603050405020304" pitchFamily="18" charset="0"/>
              </a:rPr>
              <a:t>45 </a:t>
            </a:r>
            <a:r>
              <a:rPr lang="cs-CZ" sz="1600" dirty="0" smtClean="0">
                <a:cs typeface="Times New Roman" panose="02020603050405020304" pitchFamily="18" charset="0"/>
              </a:rPr>
              <a:t>% tj. 675 000,- Kč/913 000,- Kč</a:t>
            </a:r>
            <a:endParaRPr lang="cs-CZ" sz="1600" dirty="0">
              <a:cs typeface="Times New Roman" panose="02020603050405020304" pitchFamily="18" charset="0"/>
            </a:endParaRPr>
          </a:p>
          <a:p>
            <a:pPr lvl="0" algn="just">
              <a:lnSpc>
                <a:spcPct val="100000"/>
              </a:lnSpc>
              <a:spcAft>
                <a:spcPts val="800"/>
              </a:spcAft>
              <a:tabLst>
                <a:tab pos="457200" algn="l"/>
              </a:tabLst>
            </a:pPr>
            <a:r>
              <a:rPr lang="cs-CZ" sz="1600" dirty="0" smtClean="0">
                <a:cs typeface="Times New Roman" panose="02020603050405020304" pitchFamily="18" charset="0"/>
              </a:rPr>
              <a:t>nemovitost - max. 45 </a:t>
            </a:r>
            <a:r>
              <a:rPr lang="cs-CZ" sz="1600" dirty="0">
                <a:cs typeface="Times New Roman" panose="02020603050405020304" pitchFamily="18" charset="0"/>
              </a:rPr>
              <a:t>% tj. </a:t>
            </a:r>
            <a:r>
              <a:rPr lang="cs-CZ" sz="1600" dirty="0" smtClean="0">
                <a:cs typeface="Times New Roman" panose="02020603050405020304" pitchFamily="18" charset="0"/>
              </a:rPr>
              <a:t>675 </a:t>
            </a:r>
            <a:r>
              <a:rPr lang="cs-CZ" sz="1600" dirty="0">
                <a:cs typeface="Times New Roman" panose="02020603050405020304" pitchFamily="18" charset="0"/>
              </a:rPr>
              <a:t>000,- Kč/913 000,- </a:t>
            </a:r>
            <a:r>
              <a:rPr lang="cs-CZ" sz="1600" dirty="0" smtClean="0">
                <a:cs typeface="Times New Roman" panose="02020603050405020304" pitchFamily="18" charset="0"/>
              </a:rPr>
              <a:t>Kč</a:t>
            </a:r>
          </a:p>
          <a:p>
            <a:pPr lvl="0" algn="just">
              <a:lnSpc>
                <a:spcPct val="100000"/>
              </a:lnSpc>
              <a:spcAft>
                <a:spcPts val="800"/>
              </a:spcAft>
              <a:tabLst>
                <a:tab pos="457200" algn="l"/>
              </a:tabLst>
            </a:pPr>
            <a:r>
              <a:rPr lang="cs-CZ" sz="1600" dirty="0" smtClean="0">
                <a:solidFill>
                  <a:srgbClr val="FF0000"/>
                </a:solidFill>
                <a:cs typeface="Times New Roman" panose="02020603050405020304" pitchFamily="18" charset="0"/>
              </a:rPr>
              <a:t>sadba, osiva, krmiva, hnojiva a POR – max. 20% tj. 300 000,- Kč/406 000,- Kč</a:t>
            </a:r>
          </a:p>
          <a:p>
            <a:pPr lvl="0" algn="just">
              <a:lnSpc>
                <a:spcPct val="100000"/>
              </a:lnSpc>
              <a:spcAft>
                <a:spcPts val="800"/>
              </a:spcAft>
              <a:tabLst>
                <a:tab pos="457200" algn="l"/>
              </a:tabLst>
            </a:pPr>
            <a:endParaRPr lang="cs-CZ" sz="1600" dirty="0" smtClean="0">
              <a:cs typeface="Times New Roman" panose="02020603050405020304" pitchFamily="18" charset="0"/>
            </a:endParaRPr>
          </a:p>
          <a:p>
            <a:pPr lvl="0" algn="just">
              <a:lnSpc>
                <a:spcPct val="100000"/>
              </a:lnSpc>
              <a:spcAft>
                <a:spcPts val="800"/>
              </a:spcAft>
              <a:tabLst>
                <a:tab pos="457200" algn="l"/>
              </a:tabLst>
            </a:pPr>
            <a:endParaRPr lang="cs-CZ" sz="1600" dirty="0" smtClean="0">
              <a:cs typeface="Times New Roman" panose="02020603050405020304" pitchFamily="18" charset="0"/>
            </a:endParaRPr>
          </a:p>
          <a:p>
            <a:pPr lvl="0" algn="just">
              <a:lnSpc>
                <a:spcPct val="100000"/>
              </a:lnSpc>
              <a:spcAft>
                <a:spcPts val="800"/>
              </a:spcAft>
              <a:tabLst>
                <a:tab pos="457200" algn="l"/>
              </a:tabLst>
            </a:pPr>
            <a:r>
              <a:rPr lang="cs-CZ" sz="1600" dirty="0" smtClean="0">
                <a:cs typeface="Times New Roman" panose="02020603050405020304" pitchFamily="18" charset="0"/>
              </a:rPr>
              <a:t>u nákupu nemovitosti a základního stáda zvířat – znalecký posudek</a:t>
            </a:r>
          </a:p>
          <a:p>
            <a:pPr lvl="0" algn="just">
              <a:lnSpc>
                <a:spcPct val="100000"/>
              </a:lnSpc>
              <a:spcAft>
                <a:spcPts val="800"/>
              </a:spcAft>
              <a:tabLst>
                <a:tab pos="457200" algn="l"/>
              </a:tabLst>
            </a:pPr>
            <a:endParaRPr lang="cs-CZ" sz="1600" dirty="0" smtClean="0"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endParaRPr lang="cs-CZ" sz="1600" dirty="0"/>
          </a:p>
          <a:p>
            <a:endParaRPr lang="cs-CZ" dirty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19890" y="4106260"/>
            <a:ext cx="2833910" cy="18902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860224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DF18CEC-CC5E-DC4D-254A-42744B60E7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latin typeface="Verdana"/>
                <a:ea typeface="Verdana"/>
              </a:rPr>
              <a:t>Výdaje, na které </a:t>
            </a:r>
            <a:r>
              <a:rPr lang="cs-CZ" dirty="0" err="1">
                <a:latin typeface="Verdana"/>
                <a:ea typeface="Verdana"/>
              </a:rPr>
              <a:t>nemůžE</a:t>
            </a:r>
            <a:r>
              <a:rPr lang="cs-CZ" dirty="0">
                <a:latin typeface="Verdana"/>
                <a:ea typeface="Verdana"/>
              </a:rPr>
              <a:t> být poskytnuta dotace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04EC2B7-4E2C-E447-2348-5061E2D000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31157"/>
            <a:ext cx="10515600" cy="4351338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cs-CZ" sz="1600" dirty="0">
                <a:latin typeface="Verdana"/>
                <a:ea typeface="Verdana"/>
              </a:rPr>
              <a:t>j</a:t>
            </a:r>
            <a:r>
              <a:rPr lang="cs-CZ" sz="1600" dirty="0" smtClean="0">
                <a:latin typeface="Verdana"/>
                <a:ea typeface="Verdana"/>
              </a:rPr>
              <a:t>ímky, skladovací plochy a silážní žlaby v souvislosti s bioplynovou stanicí</a:t>
            </a:r>
          </a:p>
          <a:p>
            <a:r>
              <a:rPr lang="cs-CZ" sz="1600" dirty="0" smtClean="0">
                <a:latin typeface="Verdana"/>
                <a:ea typeface="Verdana"/>
              </a:rPr>
              <a:t>závlahové </a:t>
            </a:r>
            <a:r>
              <a:rPr lang="cs-CZ" sz="1600" dirty="0">
                <a:latin typeface="Verdana"/>
                <a:ea typeface="Verdana"/>
              </a:rPr>
              <a:t>systémy </a:t>
            </a:r>
            <a:r>
              <a:rPr lang="cs-CZ" sz="1600" dirty="0" smtClean="0">
                <a:latin typeface="Verdana"/>
                <a:ea typeface="Verdana"/>
              </a:rPr>
              <a:t>a studny včetně </a:t>
            </a:r>
            <a:r>
              <a:rPr lang="cs-CZ" sz="1600" dirty="0">
                <a:latin typeface="Verdana"/>
                <a:ea typeface="Verdana"/>
              </a:rPr>
              <a:t>těch ve sklenících</a:t>
            </a:r>
          </a:p>
          <a:p>
            <a:r>
              <a:rPr lang="cs-CZ" sz="1600" dirty="0" smtClean="0">
                <a:latin typeface="Verdana"/>
                <a:ea typeface="Verdana"/>
              </a:rPr>
              <a:t>nákup </a:t>
            </a:r>
            <a:r>
              <a:rPr lang="cs-CZ" sz="1600" dirty="0">
                <a:latin typeface="Verdana"/>
                <a:ea typeface="Verdana"/>
              </a:rPr>
              <a:t>použitých strojů</a:t>
            </a:r>
          </a:p>
          <a:p>
            <a:r>
              <a:rPr lang="cs-CZ" sz="1600" dirty="0">
                <a:latin typeface="Verdana"/>
                <a:ea typeface="Verdana"/>
              </a:rPr>
              <a:t>inženýrské sítě včetně přípojek kromě rozvodů uvnitř staveb</a:t>
            </a:r>
          </a:p>
          <a:p>
            <a:r>
              <a:rPr lang="cs-CZ" sz="1600" dirty="0">
                <a:latin typeface="Verdana"/>
                <a:ea typeface="Verdana"/>
              </a:rPr>
              <a:t>stavby a technologie pro chov včel a </a:t>
            </a:r>
            <a:r>
              <a:rPr lang="cs-CZ" sz="1600" dirty="0" smtClean="0">
                <a:latin typeface="Verdana"/>
                <a:ea typeface="Verdana"/>
              </a:rPr>
              <a:t>ryb a související zpracování</a:t>
            </a:r>
            <a:endParaRPr lang="cs-CZ" sz="1600" dirty="0">
              <a:latin typeface="Verdana"/>
              <a:ea typeface="Verdana"/>
            </a:endParaRPr>
          </a:p>
          <a:p>
            <a:r>
              <a:rPr lang="cs-CZ" sz="1600" dirty="0"/>
              <a:t>jízdárny </a:t>
            </a:r>
          </a:p>
          <a:p>
            <a:r>
              <a:rPr lang="cs-CZ" sz="1600" dirty="0"/>
              <a:t>stavby a technologie na pěstování vánočních stromků, rychle rostoucích dřevin a výrobu sadby</a:t>
            </a:r>
            <a:br>
              <a:rPr lang="cs-CZ" sz="1600" dirty="0"/>
            </a:br>
            <a:r>
              <a:rPr lang="cs-CZ" sz="1600" dirty="0"/>
              <a:t>a osiv </a:t>
            </a:r>
          </a:p>
          <a:p>
            <a:r>
              <a:rPr lang="cs-CZ" sz="1600" dirty="0"/>
              <a:t>příjezdové a účelové komunikace, odstavné a parkovací plochy </a:t>
            </a:r>
          </a:p>
          <a:p>
            <a:r>
              <a:rPr lang="cs-CZ" sz="1600" dirty="0"/>
              <a:t>mobilní/přenosné dieselagregáty </a:t>
            </a:r>
            <a:endParaRPr lang="cs-CZ" sz="1600" dirty="0" smtClean="0"/>
          </a:p>
          <a:p>
            <a:r>
              <a:rPr lang="cs-CZ" sz="1600" dirty="0"/>
              <a:t>b</a:t>
            </a:r>
            <a:r>
              <a:rPr lang="cs-CZ" sz="1600" dirty="0" smtClean="0"/>
              <a:t>ezpečnostní kamery</a:t>
            </a:r>
          </a:p>
          <a:p>
            <a:r>
              <a:rPr lang="cs-CZ" sz="1600" dirty="0"/>
              <a:t>c</a:t>
            </a:r>
            <a:r>
              <a:rPr lang="cs-CZ" sz="1600" dirty="0" smtClean="0"/>
              <a:t>elkové demolice</a:t>
            </a:r>
          </a:p>
          <a:p>
            <a:r>
              <a:rPr lang="cs-CZ" sz="1600" dirty="0"/>
              <a:t>a</a:t>
            </a:r>
            <a:r>
              <a:rPr lang="cs-CZ" sz="1600" dirty="0" smtClean="0"/>
              <a:t>uta pro osobní přepravu</a:t>
            </a:r>
            <a:endParaRPr lang="cs-CZ" sz="1600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>
              <a:latin typeface="Verdana"/>
              <a:ea typeface="Verdana"/>
            </a:endParaRPr>
          </a:p>
          <a:p>
            <a:endParaRPr lang="cs-CZ" dirty="0">
              <a:latin typeface="Verdana"/>
              <a:ea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387471688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07378" y="878963"/>
            <a:ext cx="10515600" cy="392935"/>
          </a:xfrm>
        </p:spPr>
        <p:txBody>
          <a:bodyPr/>
          <a:lstStyle/>
          <a:p>
            <a:r>
              <a:rPr lang="cs-CZ" dirty="0"/>
              <a:t>Kritéria přijatelnosti podnikatelského plánu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07378" y="1473081"/>
            <a:ext cx="10515600" cy="4590586"/>
          </a:xfrm>
        </p:spPr>
        <p:txBody>
          <a:bodyPr vert="horz" lIns="91440" tIns="45720" rIns="91440" bIns="45720" rtlCol="0" anchor="t">
            <a:noAutofit/>
          </a:bodyPr>
          <a:lstStyle/>
          <a:p>
            <a:pPr algn="just">
              <a:lnSpc>
                <a:spcPct val="150000"/>
              </a:lnSpc>
            </a:pPr>
            <a:r>
              <a:rPr lang="cs-CZ" sz="1600" dirty="0" smtClean="0">
                <a:latin typeface="Verdana"/>
                <a:ea typeface="Verdana"/>
              </a:rPr>
              <a:t>mikro </a:t>
            </a:r>
            <a:r>
              <a:rPr lang="cs-CZ" sz="1600" dirty="0">
                <a:latin typeface="Verdana"/>
                <a:ea typeface="Verdana"/>
              </a:rPr>
              <a:t>nebo </a:t>
            </a:r>
            <a:r>
              <a:rPr lang="cs-CZ" sz="1600" dirty="0" smtClean="0">
                <a:latin typeface="Verdana"/>
                <a:ea typeface="Verdana"/>
              </a:rPr>
              <a:t>malý podnik do podpisu Dohody</a:t>
            </a:r>
            <a:endParaRPr lang="cs-CZ" sz="1600" dirty="0">
              <a:latin typeface="Verdana"/>
              <a:ea typeface="Verdana"/>
            </a:endParaRPr>
          </a:p>
          <a:p>
            <a:pPr algn="just">
              <a:lnSpc>
                <a:spcPct val="150000"/>
              </a:lnSpc>
            </a:pPr>
            <a:r>
              <a:rPr lang="cs-CZ" sz="1600" dirty="0" smtClean="0">
                <a:latin typeface="Verdana"/>
                <a:ea typeface="Verdana"/>
              </a:rPr>
              <a:t>podnikatelského plánu je </a:t>
            </a:r>
            <a:r>
              <a:rPr lang="cs-CZ" sz="1600" dirty="0">
                <a:latin typeface="Verdana"/>
                <a:ea typeface="Verdana"/>
              </a:rPr>
              <a:t>vyhotoven na 2 roky</a:t>
            </a:r>
          </a:p>
          <a:p>
            <a:pPr algn="just">
              <a:lnSpc>
                <a:spcPct val="150000"/>
              </a:lnSpc>
            </a:pPr>
            <a:r>
              <a:rPr lang="cs-CZ" sz="1600" dirty="0" smtClean="0">
                <a:latin typeface="Verdana"/>
                <a:ea typeface="Verdana"/>
              </a:rPr>
              <a:t>mladý </a:t>
            </a:r>
            <a:r>
              <a:rPr lang="cs-CZ" sz="1600" dirty="0">
                <a:latin typeface="Verdana"/>
                <a:ea typeface="Verdana"/>
              </a:rPr>
              <a:t>zemědělec plní minimální zemědělskou kvalifikaci, nebo si ji do 24 měsíců od podpisu Dohody o poskytnutí dotace doplní </a:t>
            </a:r>
            <a:endParaRPr lang="cs-CZ" sz="1600" dirty="0"/>
          </a:p>
          <a:p>
            <a:pPr algn="just">
              <a:lnSpc>
                <a:spcPct val="150000"/>
              </a:lnSpc>
            </a:pPr>
            <a:r>
              <a:rPr lang="cs-CZ" sz="1600" dirty="0" smtClean="0">
                <a:latin typeface="Verdana"/>
                <a:ea typeface="Verdana"/>
              </a:rPr>
              <a:t>žadatel, </a:t>
            </a:r>
            <a:r>
              <a:rPr lang="cs-CZ" sz="1600" dirty="0">
                <a:latin typeface="Verdana"/>
                <a:ea typeface="Verdana"/>
              </a:rPr>
              <a:t>ani jeho/její </a:t>
            </a:r>
            <a:r>
              <a:rPr lang="cs-CZ" sz="1600" dirty="0" smtClean="0">
                <a:latin typeface="Verdana"/>
                <a:ea typeface="Verdana"/>
              </a:rPr>
              <a:t>manžel </a:t>
            </a:r>
            <a:r>
              <a:rPr lang="cs-CZ" sz="1600" dirty="0">
                <a:latin typeface="Verdana"/>
                <a:ea typeface="Verdana"/>
              </a:rPr>
              <a:t>nebo </a:t>
            </a:r>
            <a:r>
              <a:rPr lang="cs-CZ" sz="1600" dirty="0" smtClean="0">
                <a:latin typeface="Verdana"/>
                <a:ea typeface="Verdana"/>
              </a:rPr>
              <a:t>registrovaný partner nebyl </a:t>
            </a:r>
            <a:r>
              <a:rPr lang="cs-CZ" sz="1600" dirty="0">
                <a:latin typeface="Verdana"/>
                <a:ea typeface="Verdana"/>
              </a:rPr>
              <a:t>příjemcem dotace (tj. neobdržel dotaci) z opatření I.3.2 Zahájení činnosti mladých zemědělců v Programu rozvoje venkova ČR na období 2007–2013 ani z operace 6.1.1 Zahájení činnosti mladých zemědělců v Programu rozvoje venkova na období 2014–2020</a:t>
            </a:r>
          </a:p>
          <a:p>
            <a:pPr algn="just">
              <a:lnSpc>
                <a:spcPct val="150000"/>
              </a:lnSpc>
            </a:pPr>
            <a:r>
              <a:rPr lang="cs-CZ" sz="1600" dirty="0">
                <a:latin typeface="Verdana"/>
                <a:ea typeface="Verdana"/>
              </a:rPr>
              <a:t>žadatel ke dni podání Žádosti o dotaci </a:t>
            </a:r>
            <a:r>
              <a:rPr lang="cs-CZ" sz="1600" dirty="0">
                <a:solidFill>
                  <a:srgbClr val="FF0000"/>
                </a:solidFill>
                <a:latin typeface="Verdana"/>
                <a:ea typeface="Verdana"/>
              </a:rPr>
              <a:t>nepřekročí maximální hodnotu </a:t>
            </a:r>
            <a:r>
              <a:rPr lang="cs-CZ" sz="1600" dirty="0">
                <a:latin typeface="Verdana"/>
                <a:ea typeface="Verdana"/>
              </a:rPr>
              <a:t>standardní produkce</a:t>
            </a:r>
          </a:p>
        </p:txBody>
      </p:sp>
    </p:spTree>
    <p:extLst>
      <p:ext uri="{BB962C8B-B14F-4D97-AF65-F5344CB8AC3E}">
        <p14:creationId xmlns:p14="http://schemas.microsoft.com/office/powerpoint/2010/main" val="1750973081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ZIF prezentace šablona 2021" id="{2DE5CE67-D1E9-4416-A124-9CB3922A2598}" vid="{6BA11A50-D725-414B-AAB4-C334BA639DCF}"/>
    </a:ext>
  </a:extLst>
</a:theme>
</file>

<file path=ppt/theme/theme2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CA2EBAB463BA484EACA41AEE01E04936" ma:contentTypeVersion="11" ma:contentTypeDescription="Vytvoří nový dokument" ma:contentTypeScope="" ma:versionID="1e016f7c3110bab5cd92611f51d14b29">
  <xsd:schema xmlns:xsd="http://www.w3.org/2001/XMLSchema" xmlns:xs="http://www.w3.org/2001/XMLSchema" xmlns:p="http://schemas.microsoft.com/office/2006/metadata/properties" xmlns:ns3="025bb5a2-e766-4db6-9f94-73a918a06a00" xmlns:ns4="b2b3d984-8e49-434a-a222-f0c5f75b4473" targetNamespace="http://schemas.microsoft.com/office/2006/metadata/properties" ma:root="true" ma:fieldsID="5ed52cc26d6037402c30c955fdad6156" ns3:_="" ns4:_="">
    <xsd:import namespace="025bb5a2-e766-4db6-9f94-73a918a06a00"/>
    <xsd:import namespace="b2b3d984-8e49-434a-a222-f0c5f75b4473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  <xsd:element ref="ns4:MediaServiceAutoTags" minOccurs="0"/>
                <xsd:element ref="ns4:MediaServiceGenerationTime" minOccurs="0"/>
                <xsd:element ref="ns4:MediaServiceEventHashCode" minOccurs="0"/>
                <xsd:element ref="ns4:MediaServiceOCR" minOccurs="0"/>
                <xsd:element ref="ns4:MediaServiceDateTaken" minOccurs="0"/>
                <xsd:element ref="ns4:_activity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25bb5a2-e766-4db6-9f94-73a918a06a00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dílí se s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dílené s podrobnostmi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Hodnota hash upozornění na sdílení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2b3d984-8e49-434a-a222-f0c5f75b447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7" nillable="true" ma:displayName="MediaServiceDateTaken" ma:internalName="MediaServiceDateTaken" ma:readOnly="true">
      <xsd:simpleType>
        <xsd:restriction base="dms:Text"/>
      </xsd:simpleType>
    </xsd:element>
    <xsd:element name="_activity" ma:index="18" nillable="true" ma:displayName="_activity" ma:hidden="true" ma:internalName="_activity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obsahu"/>
        <xsd:element ref="dc:title" minOccurs="0" maxOccurs="1" ma:index="4" ma:displayName="Nadpis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b2b3d984-8e49-434a-a222-f0c5f75b4473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172BD2C6-7B46-4AB6-A1C0-01A78049EEE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25bb5a2-e766-4db6-9f94-73a918a06a00"/>
    <ds:schemaRef ds:uri="b2b3d984-8e49-434a-a222-f0c5f75b447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6486E51A-EA68-445D-8F20-BA92340AC64E}">
  <ds:schemaRefs>
    <ds:schemaRef ds:uri="http://purl.org/dc/dcmitype/"/>
    <ds:schemaRef ds:uri="http://schemas.microsoft.com/office/infopath/2007/PartnerControls"/>
    <ds:schemaRef ds:uri="025bb5a2-e766-4db6-9f94-73a918a06a00"/>
    <ds:schemaRef ds:uri="http://purl.org/dc/elements/1.1/"/>
    <ds:schemaRef ds:uri="http://schemas.microsoft.com/office/2006/metadata/properties"/>
    <ds:schemaRef ds:uri="http://purl.org/dc/terms/"/>
    <ds:schemaRef ds:uri="http://schemas.microsoft.com/office/2006/documentManagement/types"/>
    <ds:schemaRef ds:uri="http://schemas.openxmlformats.org/package/2006/metadata/core-properties"/>
    <ds:schemaRef ds:uri="b2b3d984-8e49-434a-a222-f0c5f75b4473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C1E10C24-9683-41E3-A754-AF05737B3DAE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SZIF_prezentace_sablona_2021</Template>
  <TotalTime>2213</TotalTime>
  <Words>1453</Words>
  <Application>Microsoft Office PowerPoint</Application>
  <PresentationFormat>Širokoúhlá obrazovka</PresentationFormat>
  <Paragraphs>193</Paragraphs>
  <Slides>19</Slides>
  <Notes>16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19</vt:i4>
      </vt:variant>
    </vt:vector>
  </HeadingPairs>
  <TitlesOfParts>
    <vt:vector size="25" baseType="lpstr">
      <vt:lpstr>Arial</vt:lpstr>
      <vt:lpstr>Calibri</vt:lpstr>
      <vt:lpstr>Calibri Light</vt:lpstr>
      <vt:lpstr>Times New Roman</vt:lpstr>
      <vt:lpstr>Verdana</vt:lpstr>
      <vt:lpstr>Motiv Office</vt:lpstr>
      <vt:lpstr>Prezentace aplikace PowerPoint</vt:lpstr>
      <vt:lpstr>Obsah </vt:lpstr>
      <vt:lpstr>49.75 ZAHÁJENÍ ČINNOSTI MLADÉHO ZEMĚDĚLCE</vt:lpstr>
      <vt:lpstr>Definice žadatele</vt:lpstr>
      <vt:lpstr>Druh a výše dotace</vt:lpstr>
      <vt:lpstr>Výdaje, které mohou být obsahem podnikatelského plánu </vt:lpstr>
      <vt:lpstr>LIMITY VÝDAJŮ</vt:lpstr>
      <vt:lpstr>Výdaje, na které nemůžE být poskytnuta dotace</vt:lpstr>
      <vt:lpstr>Kritéria přijatelnosti podnikatelského plánu</vt:lpstr>
      <vt:lpstr>Metodika stanovení min./max. Hodnoty standardní produkce</vt:lpstr>
      <vt:lpstr>DALŠÍ VYBRANÉ PODMÍNKY</vt:lpstr>
      <vt:lpstr>DALŠÍ VYBRANÉ PODMÍNKY</vt:lpstr>
      <vt:lpstr>PREFERENČNÍ KRITÉRIA</vt:lpstr>
      <vt:lpstr>PREFERENČNÍ KRITÉRIA</vt:lpstr>
      <vt:lpstr>PREFERENČNÍ KRITÉRIA</vt:lpstr>
      <vt:lpstr>PREFERENČNÍ KRITÉRIA</vt:lpstr>
      <vt:lpstr>Prezentace aplikace PowerPoint</vt:lpstr>
      <vt:lpstr>QR kód pro dotazník</vt:lpstr>
      <vt:lpstr>Prezentace aplikace PowerPoint</vt:lpstr>
    </vt:vector>
  </TitlesOfParts>
  <Company>SZIF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Bláhová Jitka</dc:creator>
  <cp:lastModifiedBy>Benešová Kateřina Ing.</cp:lastModifiedBy>
  <cp:revision>417</cp:revision>
  <dcterms:created xsi:type="dcterms:W3CDTF">2021-02-03T13:49:30Z</dcterms:created>
  <dcterms:modified xsi:type="dcterms:W3CDTF">2023-08-02T11:01:25Z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0x010100CA2EBAB463BA484EACA41AEE01E04936</vt:lpwstr>
  </property>
</Properties>
</file>