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49" r:id="rId3"/>
    <p:sldId id="375" r:id="rId4"/>
    <p:sldId id="284" r:id="rId5"/>
    <p:sldId id="276" r:id="rId6"/>
    <p:sldId id="277" r:id="rId7"/>
    <p:sldId id="374" r:id="rId8"/>
    <p:sldId id="357" r:id="rId9"/>
    <p:sldId id="364" r:id="rId10"/>
    <p:sldId id="280" r:id="rId11"/>
    <p:sldId id="278" r:id="rId12"/>
    <p:sldId id="352" r:id="rId13"/>
    <p:sldId id="281" r:id="rId14"/>
    <p:sldId id="353" r:id="rId15"/>
    <p:sldId id="377" r:id="rId16"/>
    <p:sldId id="338" r:id="rId17"/>
    <p:sldId id="339" r:id="rId18"/>
    <p:sldId id="376" r:id="rId19"/>
    <p:sldId id="344" r:id="rId20"/>
    <p:sldId id="282" r:id="rId21"/>
    <p:sldId id="283" r:id="rId22"/>
    <p:sldId id="260" r:id="rId23"/>
  </p:sldIdLst>
  <p:sldSz cx="12192000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EAB2117E-AD66-43A5-ACB8-ECFE925F3756}">
          <p14:sldIdLst>
            <p14:sldId id="257"/>
            <p14:sldId id="349"/>
            <p14:sldId id="375"/>
          </p14:sldIdLst>
        </p14:section>
        <p14:section name="Dohody mimo PP" id="{F04B46B9-8B17-4D8B-9B88-BCE36D76FBA7}">
          <p14:sldIdLst>
            <p14:sldId id="284"/>
            <p14:sldId id="276"/>
            <p14:sldId id="277"/>
            <p14:sldId id="374"/>
            <p14:sldId id="357"/>
            <p14:sldId id="364"/>
            <p14:sldId id="280"/>
            <p14:sldId id="278"/>
            <p14:sldId id="352"/>
            <p14:sldId id="281"/>
            <p14:sldId id="353"/>
            <p14:sldId id="377"/>
            <p14:sldId id="338"/>
            <p14:sldId id="339"/>
            <p14:sldId id="376"/>
            <p14:sldId id="344"/>
            <p14:sldId id="282"/>
            <p14:sldId id="283"/>
          </p14:sldIdLst>
        </p14:section>
        <p14:section name="Závěr" id="{A26EE13C-642F-4B44-9A05-8BEBB879C9AB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4F"/>
    <a:srgbClr val="EBAF6F"/>
    <a:srgbClr val="FCECE8"/>
    <a:srgbClr val="E8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0" autoAdjust="0"/>
    <p:restoredTop sz="94111" autoAdjust="0"/>
  </p:normalViewPr>
  <p:slideViewPr>
    <p:cSldViewPr snapToGrid="0">
      <p:cViewPr varScale="1">
        <p:scale>
          <a:sx n="63" d="100"/>
          <a:sy n="63" d="100"/>
        </p:scale>
        <p:origin x="860" y="52"/>
      </p:cViewPr>
      <p:guideLst>
        <p:guide orient="horz" pos="618"/>
        <p:guide pos="10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12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Kotěšovská – LEGALITÉ attorneys at law" userId="a9ca745e-9084-482c-a021-03d5b0a932e8" providerId="ADAL" clId="{6C0BEEBA-8D6B-4548-943F-7F4E60A4CAAB}"/>
    <pc:docChg chg="undo redo custSel addSld delSld modSld sldOrd modMainMaster modSection">
      <pc:chgData name="Michaela Kotěšovská – LEGALITÉ attorneys at law" userId="a9ca745e-9084-482c-a021-03d5b0a932e8" providerId="ADAL" clId="{6C0BEEBA-8D6B-4548-943F-7F4E60A4CAAB}" dt="2023-05-19T12:59:20.912" v="2408"/>
      <pc:docMkLst>
        <pc:docMk/>
      </pc:docMkLst>
      <pc:sldChg chg="modSp mod ord modTransition">
        <pc:chgData name="Michaela Kotěšovská – LEGALITÉ attorneys at law" userId="a9ca745e-9084-482c-a021-03d5b0a932e8" providerId="ADAL" clId="{6C0BEEBA-8D6B-4548-943F-7F4E60A4CAAB}" dt="2023-05-19T12:55:50.466" v="2404"/>
        <pc:sldMkLst>
          <pc:docMk/>
          <pc:sldMk cId="2631086408" sldId="257"/>
        </pc:sldMkLst>
        <pc:spChg chg="mod">
          <ac:chgData name="Michaela Kotěšovská – LEGALITÉ attorneys at law" userId="a9ca745e-9084-482c-a021-03d5b0a932e8" providerId="ADAL" clId="{6C0BEEBA-8D6B-4548-943F-7F4E60A4CAAB}" dt="2023-05-19T08:17:34.347" v="10" actId="27636"/>
          <ac:spMkLst>
            <pc:docMk/>
            <pc:sldMk cId="2631086408" sldId="257"/>
            <ac:spMk id="2" creationId="{7FBDE426-DD2B-E887-068E-328AEE68908F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8:17:54.551" v="25" actId="20577"/>
          <ac:spMkLst>
            <pc:docMk/>
            <pc:sldMk cId="2631086408" sldId="257"/>
            <ac:spMk id="9" creationId="{0EC4A623-DE45-DA0F-5C97-2A37306712B0}"/>
          </ac:spMkLst>
        </pc:spChg>
        <pc:picChg chg="mod">
          <ac:chgData name="Michaela Kotěšovská – LEGALITÉ attorneys at law" userId="a9ca745e-9084-482c-a021-03d5b0a932e8" providerId="ADAL" clId="{6C0BEEBA-8D6B-4548-943F-7F4E60A4CAAB}" dt="2023-05-19T08:17:41.094" v="18" actId="1036"/>
          <ac:picMkLst>
            <pc:docMk/>
            <pc:sldMk cId="2631086408" sldId="257"/>
            <ac:picMk id="3" creationId="{26F993C4-17F1-925E-A059-C1B8CC193207}"/>
          </ac:picMkLst>
        </pc:picChg>
      </pc:sldChg>
      <pc:sldChg chg="del ord">
        <pc:chgData name="Michaela Kotěšovská – LEGALITÉ attorneys at law" userId="a9ca745e-9084-482c-a021-03d5b0a932e8" providerId="ADAL" clId="{6C0BEEBA-8D6B-4548-943F-7F4E60A4CAAB}" dt="2023-05-19T12:55:20.228" v="2403" actId="47"/>
        <pc:sldMkLst>
          <pc:docMk/>
          <pc:sldMk cId="1984263186" sldId="258"/>
        </pc:sldMkLst>
      </pc:sldChg>
      <pc:sldChg chg="addSp modSp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991466633" sldId="259"/>
        </pc:sldMkLst>
        <pc:spChg chg="mod">
          <ac:chgData name="Michaela Kotěšovská – LEGALITÉ attorneys at law" userId="a9ca745e-9084-482c-a021-03d5b0a932e8" providerId="ADAL" clId="{6C0BEEBA-8D6B-4548-943F-7F4E60A4CAAB}" dt="2023-05-19T08:18:46.765" v="32"/>
          <ac:spMkLst>
            <pc:docMk/>
            <pc:sldMk cId="1991466633" sldId="259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8:20:56.198" v="53" actId="255"/>
          <ac:spMkLst>
            <pc:docMk/>
            <pc:sldMk cId="1991466633" sldId="259"/>
            <ac:spMk id="4" creationId="{C53F0A37-64C8-29A7-2EC8-309ECC160996}"/>
          </ac:spMkLst>
        </pc:spChg>
        <pc:picChg chg="add mod">
          <ac:chgData name="Michaela Kotěšovská – LEGALITÉ attorneys at law" userId="a9ca745e-9084-482c-a021-03d5b0a932e8" providerId="ADAL" clId="{6C0BEEBA-8D6B-4548-943F-7F4E60A4CAAB}" dt="2023-05-19T08:20:29.957" v="48" actId="1076"/>
          <ac:picMkLst>
            <pc:docMk/>
            <pc:sldMk cId="1991466633" sldId="259"/>
            <ac:picMk id="3" creationId="{E2655A28-059B-2A49-D14E-3568EE322E80}"/>
          </ac:picMkLst>
        </pc:picChg>
        <pc:picChg chg="add mod">
          <ac:chgData name="Michaela Kotěšovská – LEGALITÉ attorneys at law" userId="a9ca745e-9084-482c-a021-03d5b0a932e8" providerId="ADAL" clId="{6C0BEEBA-8D6B-4548-943F-7F4E60A4CAAB}" dt="2023-05-19T08:20:37.433" v="50" actId="14100"/>
          <ac:picMkLst>
            <pc:docMk/>
            <pc:sldMk cId="1991466633" sldId="259"/>
            <ac:picMk id="5" creationId="{59410BDE-016C-D3A2-862E-79E459AB9C6B}"/>
          </ac:picMkLst>
        </pc:picChg>
      </pc:sldChg>
      <pc:sldChg chg="modTransition">
        <pc:chgData name="Michaela Kotěšovská – LEGALITÉ attorneys at law" userId="a9ca745e-9084-482c-a021-03d5b0a932e8" providerId="ADAL" clId="{6C0BEEBA-8D6B-4548-943F-7F4E60A4CAAB}" dt="2023-05-19T12:56:17.890" v="2406"/>
        <pc:sldMkLst>
          <pc:docMk/>
          <pc:sldMk cId="2122538465" sldId="260"/>
        </pc:sldMkLst>
      </pc:sldChg>
      <pc:sldChg chg="ord modTransition">
        <pc:chgData name="Michaela Kotěšovská – LEGALITÉ attorneys at law" userId="a9ca745e-9084-482c-a021-03d5b0a932e8" providerId="ADAL" clId="{6C0BEEBA-8D6B-4548-943F-7F4E60A4CAAB}" dt="2023-05-19T12:59:20.912" v="2408"/>
        <pc:sldMkLst>
          <pc:docMk/>
          <pc:sldMk cId="4132764053" sldId="262"/>
        </pc:sldMkLst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101932240" sldId="263"/>
        </pc:sldMkLst>
        <pc:spChg chg="mod">
          <ac:chgData name="Michaela Kotěšovská – LEGALITÉ attorneys at law" userId="a9ca745e-9084-482c-a021-03d5b0a932e8" providerId="ADAL" clId="{6C0BEEBA-8D6B-4548-943F-7F4E60A4CAAB}" dt="2023-05-19T08:21:16.860" v="57"/>
          <ac:spMkLst>
            <pc:docMk/>
            <pc:sldMk cId="1101932240" sldId="263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8:22:10.119" v="71" actId="20577"/>
          <ac:spMkLst>
            <pc:docMk/>
            <pc:sldMk cId="1101932240" sldId="263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08:21:38.369" v="63" actId="478"/>
          <ac:picMkLst>
            <pc:docMk/>
            <pc:sldMk cId="1101932240" sldId="263"/>
            <ac:picMk id="3" creationId="{E2655A28-059B-2A49-D14E-3568EE322E80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08:21:37.569" v="62" actId="478"/>
          <ac:picMkLst>
            <pc:docMk/>
            <pc:sldMk cId="1101932240" sldId="263"/>
            <ac:picMk id="5" creationId="{59410BDE-016C-D3A2-862E-79E459AB9C6B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08:22:14.507" v="72" actId="14100"/>
          <ac:picMkLst>
            <pc:docMk/>
            <pc:sldMk cId="1101932240" sldId="263"/>
            <ac:picMk id="6" creationId="{01B43CCE-5149-249D-9C4D-BF4F4DADBD31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429473936" sldId="264"/>
        </pc:sldMkLst>
        <pc:spChg chg="mod">
          <ac:chgData name="Michaela Kotěšovská – LEGALITÉ attorneys at law" userId="a9ca745e-9084-482c-a021-03d5b0a932e8" providerId="ADAL" clId="{6C0BEEBA-8D6B-4548-943F-7F4E60A4CAAB}" dt="2023-05-19T08:22:33.633" v="76"/>
          <ac:spMkLst>
            <pc:docMk/>
            <pc:sldMk cId="3429473936" sldId="264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8:23:20.952" v="86" actId="11"/>
          <ac:spMkLst>
            <pc:docMk/>
            <pc:sldMk cId="3429473936" sldId="264"/>
            <ac:spMk id="4" creationId="{C53F0A37-64C8-29A7-2EC8-309ECC160996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08:23:07.809" v="82" actId="1076"/>
          <ac:picMkLst>
            <pc:docMk/>
            <pc:sldMk cId="3429473936" sldId="264"/>
            <ac:picMk id="3" creationId="{26F5E5D3-8E3A-5D7C-082D-3535F61E2E5E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08:22:37.140" v="77" actId="478"/>
          <ac:picMkLst>
            <pc:docMk/>
            <pc:sldMk cId="3429473936" sldId="264"/>
            <ac:picMk id="6" creationId="{01B43CCE-5149-249D-9C4D-BF4F4DADBD31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379891374" sldId="265"/>
        </pc:sldMkLst>
        <pc:spChg chg="mod">
          <ac:chgData name="Michaela Kotěšovská – LEGALITÉ attorneys at law" userId="a9ca745e-9084-482c-a021-03d5b0a932e8" providerId="ADAL" clId="{6C0BEEBA-8D6B-4548-943F-7F4E60A4CAAB}" dt="2023-05-19T08:23:52.310" v="90"/>
          <ac:spMkLst>
            <pc:docMk/>
            <pc:sldMk cId="3379891374" sldId="265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8:24:49.522" v="102" actId="12"/>
          <ac:spMkLst>
            <pc:docMk/>
            <pc:sldMk cId="3379891374" sldId="265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08:23:53.640" v="91" actId="478"/>
          <ac:picMkLst>
            <pc:docMk/>
            <pc:sldMk cId="3379891374" sldId="265"/>
            <ac:picMk id="3" creationId="{26F5E5D3-8E3A-5D7C-082D-3535F61E2E5E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08:24:56.429" v="103" actId="1076"/>
          <ac:picMkLst>
            <pc:docMk/>
            <pc:sldMk cId="3379891374" sldId="265"/>
            <ac:picMk id="5" creationId="{04037288-FCB6-75FA-A489-D8016197918C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621893392" sldId="266"/>
        </pc:sldMkLst>
        <pc:spChg chg="mod">
          <ac:chgData name="Michaela Kotěšovská – LEGALITÉ attorneys at law" userId="a9ca745e-9084-482c-a021-03d5b0a932e8" providerId="ADAL" clId="{6C0BEEBA-8D6B-4548-943F-7F4E60A4CAAB}" dt="2023-05-19T08:25:17.084" v="107"/>
          <ac:spMkLst>
            <pc:docMk/>
            <pc:sldMk cId="1621893392" sldId="266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8:28:53.880" v="122" actId="948"/>
          <ac:spMkLst>
            <pc:docMk/>
            <pc:sldMk cId="1621893392" sldId="266"/>
            <ac:spMk id="4" creationId="{C53F0A37-64C8-29A7-2EC8-309ECC160996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08:28:27.436" v="121" actId="167"/>
          <ac:picMkLst>
            <pc:docMk/>
            <pc:sldMk cId="1621893392" sldId="266"/>
            <ac:picMk id="3" creationId="{582B52BA-1BB7-781F-A156-42C8EC7D06A0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08:28:07.225" v="115" actId="478"/>
          <ac:picMkLst>
            <pc:docMk/>
            <pc:sldMk cId="1621893392" sldId="266"/>
            <ac:picMk id="5" creationId="{04037288-FCB6-75FA-A489-D8016197918C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69277138" sldId="267"/>
        </pc:sldMkLst>
        <pc:spChg chg="mod">
          <ac:chgData name="Michaela Kotěšovská – LEGALITÉ attorneys at law" userId="a9ca745e-9084-482c-a021-03d5b0a932e8" providerId="ADAL" clId="{6C0BEEBA-8D6B-4548-943F-7F4E60A4CAAB}" dt="2023-05-19T08:29:25.550" v="126"/>
          <ac:spMkLst>
            <pc:docMk/>
            <pc:sldMk cId="169277138" sldId="267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8:31:39.905" v="146" actId="20577"/>
          <ac:spMkLst>
            <pc:docMk/>
            <pc:sldMk cId="169277138" sldId="267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08:29:40.398" v="130" actId="478"/>
          <ac:picMkLst>
            <pc:docMk/>
            <pc:sldMk cId="169277138" sldId="267"/>
            <ac:picMk id="3" creationId="{582B52BA-1BB7-781F-A156-42C8EC7D06A0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08:31:45.998" v="154" actId="1036"/>
          <ac:picMkLst>
            <pc:docMk/>
            <pc:sldMk cId="169277138" sldId="267"/>
            <ac:picMk id="5" creationId="{F2A7CD2D-AA4F-DE7B-256B-94975704346D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587230535" sldId="268"/>
        </pc:sldMkLst>
        <pc:spChg chg="mod">
          <ac:chgData name="Michaela Kotěšovská – LEGALITÉ attorneys at law" userId="a9ca745e-9084-482c-a021-03d5b0a932e8" providerId="ADAL" clId="{6C0BEEBA-8D6B-4548-943F-7F4E60A4CAAB}" dt="2023-05-19T08:37:32.968" v="158"/>
          <ac:spMkLst>
            <pc:docMk/>
            <pc:sldMk cId="587230535" sldId="268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8:37:40.950" v="161"/>
          <ac:spMkLst>
            <pc:docMk/>
            <pc:sldMk cId="587230535" sldId="268"/>
            <ac:spMk id="4" creationId="{C53F0A37-64C8-29A7-2EC8-309ECC160996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08:38:15.273" v="173" actId="1076"/>
          <ac:picMkLst>
            <pc:docMk/>
            <pc:sldMk cId="587230535" sldId="268"/>
            <ac:picMk id="3" creationId="{8AB33D8D-5B7B-8AC8-0420-BB750E329893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08:37:43.160" v="162" actId="478"/>
          <ac:picMkLst>
            <pc:docMk/>
            <pc:sldMk cId="587230535" sldId="268"/>
            <ac:picMk id="5" creationId="{F2A7CD2D-AA4F-DE7B-256B-94975704346D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2510804505" sldId="269"/>
        </pc:sldMkLst>
        <pc:spChg chg="mod">
          <ac:chgData name="Michaela Kotěšovská – LEGALITÉ attorneys at law" userId="a9ca745e-9084-482c-a021-03d5b0a932e8" providerId="ADAL" clId="{6C0BEEBA-8D6B-4548-943F-7F4E60A4CAAB}" dt="2023-05-19T11:25:37.124" v="1194" actId="13926"/>
          <ac:spMkLst>
            <pc:docMk/>
            <pc:sldMk cId="2510804505" sldId="269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08:39:12.673" v="182" actId="478"/>
          <ac:picMkLst>
            <pc:docMk/>
            <pc:sldMk cId="2510804505" sldId="269"/>
            <ac:picMk id="3" creationId="{8AB33D8D-5B7B-8AC8-0420-BB750E329893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08:40:09.829" v="194" actId="1076"/>
          <ac:picMkLst>
            <pc:docMk/>
            <pc:sldMk cId="2510804505" sldId="269"/>
            <ac:picMk id="5" creationId="{2C53EE99-F01B-AB62-74F3-05F3B110F934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008407868" sldId="270"/>
        </pc:sldMkLst>
        <pc:spChg chg="mod">
          <ac:chgData name="Michaela Kotěšovská – LEGALITÉ attorneys at law" userId="a9ca745e-9084-482c-a021-03d5b0a932e8" providerId="ADAL" clId="{6C0BEEBA-8D6B-4548-943F-7F4E60A4CAAB}" dt="2023-05-19T08:43:58.034" v="223" actId="113"/>
          <ac:spMkLst>
            <pc:docMk/>
            <pc:sldMk cId="3008407868" sldId="270"/>
            <ac:spMk id="4" creationId="{C53F0A37-64C8-29A7-2EC8-309ECC160996}"/>
          </ac:spMkLst>
        </pc:spChg>
        <pc:picChg chg="add mod">
          <ac:chgData name="Michaela Kotěšovská – LEGALITÉ attorneys at law" userId="a9ca745e-9084-482c-a021-03d5b0a932e8" providerId="ADAL" clId="{6C0BEEBA-8D6B-4548-943F-7F4E60A4CAAB}" dt="2023-05-19T08:43:45.660" v="221" actId="14100"/>
          <ac:picMkLst>
            <pc:docMk/>
            <pc:sldMk cId="3008407868" sldId="270"/>
            <ac:picMk id="3" creationId="{08A56A9D-5C15-4790-0F0C-52B9A1009922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08:40:29.135" v="196" actId="478"/>
          <ac:picMkLst>
            <pc:docMk/>
            <pc:sldMk cId="3008407868" sldId="270"/>
            <ac:picMk id="5" creationId="{2C53EE99-F01B-AB62-74F3-05F3B110F934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927279909" sldId="271"/>
        </pc:sldMkLst>
        <pc:spChg chg="mod">
          <ac:chgData name="Michaela Kotěšovská – LEGALITÉ attorneys at law" userId="a9ca745e-9084-482c-a021-03d5b0a932e8" providerId="ADAL" clId="{6C0BEEBA-8D6B-4548-943F-7F4E60A4CAAB}" dt="2023-05-19T08:44:17.437" v="227"/>
          <ac:spMkLst>
            <pc:docMk/>
            <pc:sldMk cId="1927279909" sldId="271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8:55:17.271" v="360" actId="552"/>
          <ac:spMkLst>
            <pc:docMk/>
            <pc:sldMk cId="1927279909" sldId="271"/>
            <ac:spMk id="4" creationId="{C53F0A37-64C8-29A7-2EC8-309ECC160996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08:57:21.004" v="410" actId="20577"/>
          <ac:spMkLst>
            <pc:docMk/>
            <pc:sldMk cId="1927279909" sldId="271"/>
            <ac:spMk id="7" creationId="{5FDBA920-3382-DF21-9683-66909A667818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08:56:30.419" v="400" actId="14100"/>
          <ac:spMkLst>
            <pc:docMk/>
            <pc:sldMk cId="1927279909" sldId="271"/>
            <ac:spMk id="9" creationId="{C2B54B03-9C7B-DAF1-A6A4-59CF7D091658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08:44:21.925" v="228" actId="478"/>
          <ac:picMkLst>
            <pc:docMk/>
            <pc:sldMk cId="1927279909" sldId="271"/>
            <ac:picMk id="3" creationId="{08A56A9D-5C15-4790-0F0C-52B9A1009922}"/>
          </ac:picMkLst>
        </pc:picChg>
        <pc:picChg chg="add mod">
          <ac:chgData name="Michaela Kotěšovská – LEGALITÉ attorneys at law" userId="a9ca745e-9084-482c-a021-03d5b0a932e8" providerId="ADAL" clId="{6C0BEEBA-8D6B-4548-943F-7F4E60A4CAAB}" dt="2023-05-19T08:56:48.924" v="405" actId="1076"/>
          <ac:picMkLst>
            <pc:docMk/>
            <pc:sldMk cId="1927279909" sldId="271"/>
            <ac:picMk id="5" creationId="{22877B43-3DC5-17ED-235B-166FC95463E9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2048377154" sldId="272"/>
        </pc:sldMkLst>
        <pc:spChg chg="mod">
          <ac:chgData name="Michaela Kotěšovská – LEGALITÉ attorneys at law" userId="a9ca745e-9084-482c-a021-03d5b0a932e8" providerId="ADAL" clId="{6C0BEEBA-8D6B-4548-943F-7F4E60A4CAAB}" dt="2023-05-19T08:58:09.035" v="416"/>
          <ac:spMkLst>
            <pc:docMk/>
            <pc:sldMk cId="2048377154" sldId="272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9:03:35.234" v="475" actId="1035"/>
          <ac:spMkLst>
            <pc:docMk/>
            <pc:sldMk cId="2048377154" sldId="272"/>
            <ac:spMk id="4" creationId="{C53F0A37-64C8-29A7-2EC8-309ECC160996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09:04:18.546" v="499" actId="1035"/>
          <ac:spMkLst>
            <pc:docMk/>
            <pc:sldMk cId="2048377154" sldId="272"/>
            <ac:spMk id="6" creationId="{F07F6AD8-F3CE-908A-51F9-ED7C30EB2120}"/>
          </ac:spMkLst>
        </pc:spChg>
        <pc:graphicFrameChg chg="add mod modGraphic">
          <ac:chgData name="Michaela Kotěšovská – LEGALITÉ attorneys at law" userId="a9ca745e-9084-482c-a021-03d5b0a932e8" providerId="ADAL" clId="{6C0BEEBA-8D6B-4548-943F-7F4E60A4CAAB}" dt="2023-05-19T09:53:18.374" v="954" actId="207"/>
          <ac:graphicFrameMkLst>
            <pc:docMk/>
            <pc:sldMk cId="2048377154" sldId="272"/>
            <ac:graphicFrameMk id="5" creationId="{B22E944E-2C54-F423-2859-A6D1B0C2D8AC}"/>
          </ac:graphicFrameMkLst>
        </pc:graphicFrameChg>
        <pc:picChg chg="del">
          <ac:chgData name="Michaela Kotěšovská – LEGALITÉ attorneys at law" userId="a9ca745e-9084-482c-a021-03d5b0a932e8" providerId="ADAL" clId="{6C0BEEBA-8D6B-4548-943F-7F4E60A4CAAB}" dt="2023-05-19T08:58:11.011" v="417" actId="478"/>
          <ac:picMkLst>
            <pc:docMk/>
            <pc:sldMk cId="2048377154" sldId="272"/>
            <ac:picMk id="3" creationId="{08A56A9D-5C15-4790-0F0C-52B9A1009922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2892233066" sldId="273"/>
        </pc:sldMkLst>
        <pc:spChg chg="mod">
          <ac:chgData name="Michaela Kotěšovská – LEGALITÉ attorneys at law" userId="a9ca745e-9084-482c-a021-03d5b0a932e8" providerId="ADAL" clId="{6C0BEEBA-8D6B-4548-943F-7F4E60A4CAAB}" dt="2023-05-19T09:13:31.726" v="523"/>
          <ac:spMkLst>
            <pc:docMk/>
            <pc:sldMk cId="2892233066" sldId="273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9:12:57.537" v="515" actId="948"/>
          <ac:spMkLst>
            <pc:docMk/>
            <pc:sldMk cId="2892233066" sldId="273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09:04:39.451" v="503" actId="478"/>
          <ac:picMkLst>
            <pc:docMk/>
            <pc:sldMk cId="2892233066" sldId="273"/>
            <ac:picMk id="3" creationId="{08A56A9D-5C15-4790-0F0C-52B9A1009922}"/>
          </ac:picMkLst>
        </pc:picChg>
        <pc:picChg chg="add mod">
          <ac:chgData name="Michaela Kotěšovská – LEGALITÉ attorneys at law" userId="a9ca745e-9084-482c-a021-03d5b0a932e8" providerId="ADAL" clId="{6C0BEEBA-8D6B-4548-943F-7F4E60A4CAAB}" dt="2023-05-19T09:13:16.229" v="522" actId="1076"/>
          <ac:picMkLst>
            <pc:docMk/>
            <pc:sldMk cId="2892233066" sldId="273"/>
            <ac:picMk id="5" creationId="{22F3A9C3-F92E-761D-10B5-4BFA46E7B265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450569845" sldId="274"/>
        </pc:sldMkLst>
        <pc:spChg chg="mod">
          <ac:chgData name="Michaela Kotěšovská – LEGALITÉ attorneys at law" userId="a9ca745e-9084-482c-a021-03d5b0a932e8" providerId="ADAL" clId="{6C0BEEBA-8D6B-4548-943F-7F4E60A4CAAB}" dt="2023-05-19T09:14:03.052" v="525" actId="20577"/>
          <ac:spMkLst>
            <pc:docMk/>
            <pc:sldMk cId="450569845" sldId="274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9:15:58.600" v="541" actId="113"/>
          <ac:spMkLst>
            <pc:docMk/>
            <pc:sldMk cId="450569845" sldId="274"/>
            <ac:spMk id="4" creationId="{C53F0A37-64C8-29A7-2EC8-309ECC160996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09:16:41.745" v="557" actId="1035"/>
          <ac:picMkLst>
            <pc:docMk/>
            <pc:sldMk cId="450569845" sldId="274"/>
            <ac:picMk id="3" creationId="{0458F85C-9418-BB70-AC00-F4CFD0A68FF2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09:16:01.803" v="542" actId="478"/>
          <ac:picMkLst>
            <pc:docMk/>
            <pc:sldMk cId="450569845" sldId="274"/>
            <ac:picMk id="5" creationId="{22F3A9C3-F92E-761D-10B5-4BFA46E7B265}"/>
          </ac:picMkLst>
        </pc:picChg>
      </pc:sldChg>
      <pc:sldChg chg="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792007587" sldId="275"/>
        </pc:sldMkLst>
        <pc:spChg chg="mod">
          <ac:chgData name="Michaela Kotěšovská – LEGALITÉ attorneys at law" userId="a9ca745e-9084-482c-a021-03d5b0a932e8" providerId="ADAL" clId="{6C0BEEBA-8D6B-4548-943F-7F4E60A4CAAB}" dt="2023-05-19T09:17:48.756" v="581" actId="20577"/>
          <ac:spMkLst>
            <pc:docMk/>
            <pc:sldMk cId="3792007587" sldId="275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9:19:27.782" v="596" actId="14100"/>
          <ac:spMkLst>
            <pc:docMk/>
            <pc:sldMk cId="3792007587" sldId="275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09:16:55.793" v="559" actId="478"/>
          <ac:picMkLst>
            <pc:docMk/>
            <pc:sldMk cId="3792007587" sldId="275"/>
            <ac:picMk id="3" creationId="{0458F85C-9418-BB70-AC00-F4CFD0A68FF2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576360536" sldId="276"/>
        </pc:sldMkLst>
        <pc:spChg chg="mod">
          <ac:chgData name="Michaela Kotěšovská – LEGALITÉ attorneys at law" userId="a9ca745e-9084-482c-a021-03d5b0a932e8" providerId="ADAL" clId="{6C0BEEBA-8D6B-4548-943F-7F4E60A4CAAB}" dt="2023-05-19T09:20:04.243" v="602"/>
          <ac:spMkLst>
            <pc:docMk/>
            <pc:sldMk cId="576360536" sldId="276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9:23:17.823" v="628" actId="948"/>
          <ac:spMkLst>
            <pc:docMk/>
            <pc:sldMk cId="576360536" sldId="276"/>
            <ac:spMk id="4" creationId="{C53F0A37-64C8-29A7-2EC8-309ECC160996}"/>
          </ac:spMkLst>
        </pc:spChg>
        <pc:picChg chg="add mod">
          <ac:chgData name="Michaela Kotěšovská – LEGALITÉ attorneys at law" userId="a9ca745e-9084-482c-a021-03d5b0a932e8" providerId="ADAL" clId="{6C0BEEBA-8D6B-4548-943F-7F4E60A4CAAB}" dt="2023-05-19T09:23:54.973" v="635" actId="1076"/>
          <ac:picMkLst>
            <pc:docMk/>
            <pc:sldMk cId="576360536" sldId="276"/>
            <ac:picMk id="3" creationId="{8C2322F7-9524-34A9-5F79-3DF4C51B6A10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09:20:26.548" v="608" actId="478"/>
          <ac:picMkLst>
            <pc:docMk/>
            <pc:sldMk cId="576360536" sldId="276"/>
            <ac:picMk id="5" creationId="{2C53EE99-F01B-AB62-74F3-05F3B110F934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565690207" sldId="277"/>
        </pc:sldMkLst>
        <pc:spChg chg="mod">
          <ac:chgData name="Michaela Kotěšovská – LEGALITÉ attorneys at law" userId="a9ca745e-9084-482c-a021-03d5b0a932e8" providerId="ADAL" clId="{6C0BEEBA-8D6B-4548-943F-7F4E60A4CAAB}" dt="2023-05-19T09:27:14.274" v="668" actId="14100"/>
          <ac:spMkLst>
            <pc:docMk/>
            <pc:sldMk cId="3565690207" sldId="277"/>
            <ac:spMk id="2" creationId="{7B5257EC-6804-3563-2B94-C5F9D1DF8186}"/>
          </ac:spMkLst>
        </pc:spChg>
        <pc:spChg chg="del mod">
          <ac:chgData name="Michaela Kotěšovská – LEGALITÉ attorneys at law" userId="a9ca745e-9084-482c-a021-03d5b0a932e8" providerId="ADAL" clId="{6C0BEEBA-8D6B-4548-943F-7F4E60A4CAAB}" dt="2023-05-19T09:33:19.838" v="747" actId="478"/>
          <ac:spMkLst>
            <pc:docMk/>
            <pc:sldMk cId="3565690207" sldId="277"/>
            <ac:spMk id="4" creationId="{C53F0A37-64C8-29A7-2EC8-309ECC160996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09:33:47.901" v="749" actId="948"/>
          <ac:spMkLst>
            <pc:docMk/>
            <pc:sldMk cId="3565690207" sldId="277"/>
            <ac:spMk id="7" creationId="{6E6653BD-2C69-1EDD-71D1-70E403639BA0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09:24:30.662" v="645" actId="478"/>
          <ac:picMkLst>
            <pc:docMk/>
            <pc:sldMk cId="3565690207" sldId="277"/>
            <ac:picMk id="3" creationId="{8C2322F7-9524-34A9-5F79-3DF4C51B6A10}"/>
          </ac:picMkLst>
        </pc:picChg>
        <pc:picChg chg="add mod">
          <ac:chgData name="Michaela Kotěšovská – LEGALITÉ attorneys at law" userId="a9ca745e-9084-482c-a021-03d5b0a932e8" providerId="ADAL" clId="{6C0BEEBA-8D6B-4548-943F-7F4E60A4CAAB}" dt="2023-05-19T09:34:07.435" v="753" actId="1076"/>
          <ac:picMkLst>
            <pc:docMk/>
            <pc:sldMk cId="3565690207" sldId="277"/>
            <ac:picMk id="5" creationId="{2E3F63F8-18BA-4F43-563F-31D2C2D92E04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511915755" sldId="278"/>
        </pc:sldMkLst>
        <pc:spChg chg="mod">
          <ac:chgData name="Michaela Kotěšovská – LEGALITÉ attorneys at law" userId="a9ca745e-9084-482c-a021-03d5b0a932e8" providerId="ADAL" clId="{6C0BEEBA-8D6B-4548-943F-7F4E60A4CAAB}" dt="2023-05-19T09:34:39.389" v="761"/>
          <ac:spMkLst>
            <pc:docMk/>
            <pc:sldMk cId="1511915755" sldId="278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9:37:26.384" v="796" actId="14100"/>
          <ac:spMkLst>
            <pc:docMk/>
            <pc:sldMk cId="1511915755" sldId="278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09:34:41.528" v="762" actId="478"/>
          <ac:picMkLst>
            <pc:docMk/>
            <pc:sldMk cId="1511915755" sldId="278"/>
            <ac:picMk id="3" creationId="{8C2322F7-9524-34A9-5F79-3DF4C51B6A10}"/>
          </ac:picMkLst>
        </pc:picChg>
        <pc:picChg chg="add mod">
          <ac:chgData name="Michaela Kotěšovská – LEGALITÉ attorneys at law" userId="a9ca745e-9084-482c-a021-03d5b0a932e8" providerId="ADAL" clId="{6C0BEEBA-8D6B-4548-943F-7F4E60A4CAAB}" dt="2023-05-19T09:37:27.444" v="797" actId="1076"/>
          <ac:picMkLst>
            <pc:docMk/>
            <pc:sldMk cId="1511915755" sldId="278"/>
            <ac:picMk id="5" creationId="{D4E7D94E-72F9-E3EE-DBE9-3A5FB8B17F2E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4231676575" sldId="279"/>
        </pc:sldMkLst>
        <pc:spChg chg="mod">
          <ac:chgData name="Michaela Kotěšovská – LEGALITÉ attorneys at law" userId="a9ca745e-9084-482c-a021-03d5b0a932e8" providerId="ADAL" clId="{6C0BEEBA-8D6B-4548-943F-7F4E60A4CAAB}" dt="2023-05-19T09:38:10.829" v="803"/>
          <ac:spMkLst>
            <pc:docMk/>
            <pc:sldMk cId="4231676575" sldId="279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9:43:56.111" v="863" actId="948"/>
          <ac:spMkLst>
            <pc:docMk/>
            <pc:sldMk cId="4231676575" sldId="279"/>
            <ac:spMk id="4" creationId="{C53F0A37-64C8-29A7-2EC8-309ECC160996}"/>
          </ac:spMkLst>
        </pc:spChg>
        <pc:picChg chg="add del mod">
          <ac:chgData name="Michaela Kotěšovská – LEGALITÉ attorneys at law" userId="a9ca745e-9084-482c-a021-03d5b0a932e8" providerId="ADAL" clId="{6C0BEEBA-8D6B-4548-943F-7F4E60A4CAAB}" dt="2023-05-19T09:41:43.522" v="844"/>
          <ac:picMkLst>
            <pc:docMk/>
            <pc:sldMk cId="4231676575" sldId="279"/>
            <ac:picMk id="3" creationId="{E5D17578-78F6-9AFA-19CF-E9775244958B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09:38:19.795" v="804" actId="478"/>
          <ac:picMkLst>
            <pc:docMk/>
            <pc:sldMk cId="4231676575" sldId="279"/>
            <ac:picMk id="5" creationId="{2C53EE99-F01B-AB62-74F3-05F3B110F934}"/>
          </ac:picMkLst>
        </pc:picChg>
        <pc:picChg chg="add mod">
          <ac:chgData name="Michaela Kotěšovská – LEGALITÉ attorneys at law" userId="a9ca745e-9084-482c-a021-03d5b0a932e8" providerId="ADAL" clId="{6C0BEEBA-8D6B-4548-943F-7F4E60A4CAAB}" dt="2023-05-19T09:44:12.989" v="867" actId="1076"/>
          <ac:picMkLst>
            <pc:docMk/>
            <pc:sldMk cId="4231676575" sldId="279"/>
            <ac:picMk id="6" creationId="{FEBE8C5D-2569-8222-27F1-9B40122CF30C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808595214" sldId="280"/>
        </pc:sldMkLst>
        <pc:spChg chg="mod">
          <ac:chgData name="Michaela Kotěšovská – LEGALITÉ attorneys at law" userId="a9ca745e-9084-482c-a021-03d5b0a932e8" providerId="ADAL" clId="{6C0BEEBA-8D6B-4548-943F-7F4E60A4CAAB}" dt="2023-05-19T09:44:57.144" v="878"/>
          <ac:spMkLst>
            <pc:docMk/>
            <pc:sldMk cId="808595214" sldId="280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9:46:36.394" v="899" actId="113"/>
          <ac:spMkLst>
            <pc:docMk/>
            <pc:sldMk cId="808595214" sldId="280"/>
            <ac:spMk id="4" creationId="{C53F0A37-64C8-29A7-2EC8-309ECC160996}"/>
          </ac:spMkLst>
        </pc:spChg>
        <pc:picChg chg="add mod">
          <ac:chgData name="Michaela Kotěšovská – LEGALITÉ attorneys at law" userId="a9ca745e-9084-482c-a021-03d5b0a932e8" providerId="ADAL" clId="{6C0BEEBA-8D6B-4548-943F-7F4E60A4CAAB}" dt="2023-05-19T09:46:46.310" v="900" actId="1076"/>
          <ac:picMkLst>
            <pc:docMk/>
            <pc:sldMk cId="808595214" sldId="280"/>
            <ac:picMk id="3" creationId="{D9B86AF8-3324-DA26-867E-1FE124037279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09:45:02.308" v="879" actId="478"/>
          <ac:picMkLst>
            <pc:docMk/>
            <pc:sldMk cId="808595214" sldId="280"/>
            <ac:picMk id="5" creationId="{D4E7D94E-72F9-E3EE-DBE9-3A5FB8B17F2E}"/>
          </ac:picMkLst>
        </pc:picChg>
      </pc:sldChg>
      <pc:sldChg chg="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640279894" sldId="281"/>
        </pc:sldMkLst>
        <pc:spChg chg="mod">
          <ac:chgData name="Michaela Kotěšovská – LEGALITÉ attorneys at law" userId="a9ca745e-9084-482c-a021-03d5b0a932e8" providerId="ADAL" clId="{6C0BEEBA-8D6B-4548-943F-7F4E60A4CAAB}" dt="2023-05-19T09:47:12.201" v="905"/>
          <ac:spMkLst>
            <pc:docMk/>
            <pc:sldMk cId="1640279894" sldId="281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9:47:48.722" v="912" actId="113"/>
          <ac:spMkLst>
            <pc:docMk/>
            <pc:sldMk cId="1640279894" sldId="281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09:47:02.172" v="902" actId="478"/>
          <ac:picMkLst>
            <pc:docMk/>
            <pc:sldMk cId="1640279894" sldId="281"/>
            <ac:picMk id="3" creationId="{D9B86AF8-3324-DA26-867E-1FE124037279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4126580904" sldId="282"/>
        </pc:sldMkLst>
        <pc:spChg chg="mod">
          <ac:chgData name="Michaela Kotěšovská – LEGALITÉ attorneys at law" userId="a9ca745e-9084-482c-a021-03d5b0a932e8" providerId="ADAL" clId="{6C0BEEBA-8D6B-4548-943F-7F4E60A4CAAB}" dt="2023-05-19T09:48:24.986" v="922"/>
          <ac:spMkLst>
            <pc:docMk/>
            <pc:sldMk cId="4126580904" sldId="282"/>
            <ac:spMk id="2" creationId="{7B5257EC-6804-3563-2B94-C5F9D1DF818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09:48:29.155" v="923" actId="478"/>
          <ac:spMkLst>
            <pc:docMk/>
            <pc:sldMk cId="4126580904" sldId="282"/>
            <ac:spMk id="4" creationId="{C53F0A37-64C8-29A7-2EC8-309ECC160996}"/>
          </ac:spMkLst>
        </pc:spChg>
        <pc:graphicFrameChg chg="add mod modGraphic">
          <ac:chgData name="Michaela Kotěšovská – LEGALITÉ attorneys at law" userId="a9ca745e-9084-482c-a021-03d5b0a932e8" providerId="ADAL" clId="{6C0BEEBA-8D6B-4548-943F-7F4E60A4CAAB}" dt="2023-05-19T09:50:58.970" v="940" actId="207"/>
          <ac:graphicFrameMkLst>
            <pc:docMk/>
            <pc:sldMk cId="4126580904" sldId="282"/>
            <ac:graphicFrameMk id="3" creationId="{E21502CA-F653-9577-37B9-6B8C12BDE88C}"/>
          </ac:graphicFrameMkLst>
        </pc:graphicFrame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2148122194" sldId="283"/>
        </pc:sldMkLst>
        <pc:graphicFrameChg chg="del">
          <ac:chgData name="Michaela Kotěšovská – LEGALITÉ attorneys at law" userId="a9ca745e-9084-482c-a021-03d5b0a932e8" providerId="ADAL" clId="{6C0BEEBA-8D6B-4548-943F-7F4E60A4CAAB}" dt="2023-05-19T09:51:49.451" v="942" actId="478"/>
          <ac:graphicFrameMkLst>
            <pc:docMk/>
            <pc:sldMk cId="2148122194" sldId="283"/>
            <ac:graphicFrameMk id="3" creationId="{E21502CA-F653-9577-37B9-6B8C12BDE88C}"/>
          </ac:graphicFrameMkLst>
        </pc:graphicFrameChg>
        <pc:graphicFrameChg chg="add mod modGraphic">
          <ac:chgData name="Michaela Kotěšovská – LEGALITÉ attorneys at law" userId="a9ca745e-9084-482c-a021-03d5b0a932e8" providerId="ADAL" clId="{6C0BEEBA-8D6B-4548-943F-7F4E60A4CAAB}" dt="2023-05-19T09:52:38.960" v="952" actId="207"/>
          <ac:graphicFrameMkLst>
            <pc:docMk/>
            <pc:sldMk cId="2148122194" sldId="283"/>
            <ac:graphicFrameMk id="4" creationId="{F46B2A30-CB22-3364-330A-46F34A63BE35}"/>
          </ac:graphicFrameMkLst>
        </pc:graphicFrame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203173239" sldId="284"/>
        </pc:sldMkLst>
        <pc:spChg chg="mod">
          <ac:chgData name="Michaela Kotěšovská – LEGALITÉ attorneys at law" userId="a9ca745e-9084-482c-a021-03d5b0a932e8" providerId="ADAL" clId="{6C0BEEBA-8D6B-4548-943F-7F4E60A4CAAB}" dt="2023-05-19T09:54:24.915" v="964" actId="552"/>
          <ac:spMkLst>
            <pc:docMk/>
            <pc:sldMk cId="1203173239" sldId="284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09:54:58.666" v="973" actId="14100"/>
          <ac:spMkLst>
            <pc:docMk/>
            <pc:sldMk cId="1203173239" sldId="284"/>
            <ac:spMk id="4" creationId="{C53F0A37-64C8-29A7-2EC8-309ECC160996}"/>
          </ac:spMkLst>
        </pc:spChg>
        <pc:picChg chg="add mod">
          <ac:chgData name="Michaela Kotěšovská – LEGALITÉ attorneys at law" userId="a9ca745e-9084-482c-a021-03d5b0a932e8" providerId="ADAL" clId="{6C0BEEBA-8D6B-4548-943F-7F4E60A4CAAB}" dt="2023-05-19T09:55:12.874" v="979" actId="1035"/>
          <ac:picMkLst>
            <pc:docMk/>
            <pc:sldMk cId="1203173239" sldId="284"/>
            <ac:picMk id="3" creationId="{1D60403D-0FA9-403A-72EB-932168C2C111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09:54:11.698" v="961" actId="478"/>
          <ac:picMkLst>
            <pc:docMk/>
            <pc:sldMk cId="1203173239" sldId="284"/>
            <ac:picMk id="5" creationId="{D4E7D94E-72F9-E3EE-DBE9-3A5FB8B17F2E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4174021694" sldId="285"/>
        </pc:sldMkLst>
        <pc:spChg chg="mod">
          <ac:chgData name="Michaela Kotěšovská – LEGALITÉ attorneys at law" userId="a9ca745e-9084-482c-a021-03d5b0a932e8" providerId="ADAL" clId="{6C0BEEBA-8D6B-4548-943F-7F4E60A4CAAB}" dt="2023-05-19T11:14:40.130" v="983"/>
          <ac:spMkLst>
            <pc:docMk/>
            <pc:sldMk cId="4174021694" sldId="285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14:52.641" v="987" actId="14100"/>
          <ac:spMkLst>
            <pc:docMk/>
            <pc:sldMk cId="4174021694" sldId="285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1:14:54.216" v="988" actId="478"/>
          <ac:picMkLst>
            <pc:docMk/>
            <pc:sldMk cId="4174021694" sldId="285"/>
            <ac:picMk id="3" creationId="{1D60403D-0FA9-403A-72EB-932168C2C111}"/>
          </ac:picMkLst>
        </pc:picChg>
        <pc:picChg chg="add mod">
          <ac:chgData name="Michaela Kotěšovská – LEGALITÉ attorneys at law" userId="a9ca745e-9084-482c-a021-03d5b0a932e8" providerId="ADAL" clId="{6C0BEEBA-8D6B-4548-943F-7F4E60A4CAAB}" dt="2023-05-19T11:15:10.166" v="994" actId="14100"/>
          <ac:picMkLst>
            <pc:docMk/>
            <pc:sldMk cId="4174021694" sldId="285"/>
            <ac:picMk id="5" creationId="{F5F97465-CFF0-931E-B240-5D174EE699F8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058945400" sldId="286"/>
        </pc:sldMkLst>
        <pc:spChg chg="mod">
          <ac:chgData name="Michaela Kotěšovská – LEGALITÉ attorneys at law" userId="a9ca745e-9084-482c-a021-03d5b0a932e8" providerId="ADAL" clId="{6C0BEEBA-8D6B-4548-943F-7F4E60A4CAAB}" dt="2023-05-19T11:15:41.565" v="998"/>
          <ac:spMkLst>
            <pc:docMk/>
            <pc:sldMk cId="3058945400" sldId="286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16:32.475" v="1008" actId="948"/>
          <ac:spMkLst>
            <pc:docMk/>
            <pc:sldMk cId="3058945400" sldId="286"/>
            <ac:spMk id="4" creationId="{C53F0A37-64C8-29A7-2EC8-309ECC160996}"/>
          </ac:spMkLst>
        </pc:spChg>
        <pc:picChg chg="add mod ord modCrop">
          <ac:chgData name="Michaela Kotěšovská – LEGALITÉ attorneys at law" userId="a9ca745e-9084-482c-a021-03d5b0a932e8" providerId="ADAL" clId="{6C0BEEBA-8D6B-4548-943F-7F4E60A4CAAB}" dt="2023-05-19T11:17:22.166" v="1018" actId="1076"/>
          <ac:picMkLst>
            <pc:docMk/>
            <pc:sldMk cId="3058945400" sldId="286"/>
            <ac:picMk id="3" creationId="{B84881AE-0C2E-8F1A-4893-7FFE01D894ED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1:15:45.738" v="999" actId="478"/>
          <ac:picMkLst>
            <pc:docMk/>
            <pc:sldMk cId="3058945400" sldId="286"/>
            <ac:picMk id="5" creationId="{F5F97465-CFF0-931E-B240-5D174EE699F8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4122254268" sldId="287"/>
        </pc:sldMkLst>
        <pc:spChg chg="mod">
          <ac:chgData name="Michaela Kotěšovská – LEGALITÉ attorneys at law" userId="a9ca745e-9084-482c-a021-03d5b0a932e8" providerId="ADAL" clId="{6C0BEEBA-8D6B-4548-943F-7F4E60A4CAAB}" dt="2023-05-19T11:17:42.390" v="1022"/>
          <ac:spMkLst>
            <pc:docMk/>
            <pc:sldMk cId="4122254268" sldId="287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18:52.334" v="1041" actId="14100"/>
          <ac:spMkLst>
            <pc:docMk/>
            <pc:sldMk cId="4122254268" sldId="287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1:17:46.955" v="1023" actId="478"/>
          <ac:picMkLst>
            <pc:docMk/>
            <pc:sldMk cId="4122254268" sldId="287"/>
            <ac:picMk id="3" creationId="{B84881AE-0C2E-8F1A-4893-7FFE01D894ED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11:18:58.113" v="1044" actId="1076"/>
          <ac:picMkLst>
            <pc:docMk/>
            <pc:sldMk cId="4122254268" sldId="287"/>
            <ac:picMk id="5" creationId="{90DFE8B4-3425-CC97-ACE2-41148E4762AA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867083336" sldId="288"/>
        </pc:sldMkLst>
        <pc:spChg chg="mod">
          <ac:chgData name="Michaela Kotěšovská – LEGALITÉ attorneys at law" userId="a9ca745e-9084-482c-a021-03d5b0a932e8" providerId="ADAL" clId="{6C0BEEBA-8D6B-4548-943F-7F4E60A4CAAB}" dt="2023-05-19T11:20:01.437" v="1065" actId="14100"/>
          <ac:spMkLst>
            <pc:docMk/>
            <pc:sldMk cId="867083336" sldId="288"/>
            <ac:spMk id="2" creationId="{7B5257EC-6804-3563-2B94-C5F9D1DF8186}"/>
          </ac:spMkLst>
        </pc:spChg>
        <pc:spChg chg="del mod">
          <ac:chgData name="Michaela Kotěšovská – LEGALITÉ attorneys at law" userId="a9ca745e-9084-482c-a021-03d5b0a932e8" providerId="ADAL" clId="{6C0BEEBA-8D6B-4548-943F-7F4E60A4CAAB}" dt="2023-05-19T11:20:06.851" v="1067" actId="478"/>
          <ac:spMkLst>
            <pc:docMk/>
            <pc:sldMk cId="867083336" sldId="288"/>
            <ac:spMk id="4" creationId="{C53F0A37-64C8-29A7-2EC8-309ECC160996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1:21:46.652" v="1086" actId="1076"/>
          <ac:spMkLst>
            <pc:docMk/>
            <pc:sldMk cId="867083336" sldId="288"/>
            <ac:spMk id="6" creationId="{E3EF6DF4-816A-6B73-BD28-6FBCEB999F38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1:21:34.210" v="1083" actId="1076"/>
          <ac:spMkLst>
            <pc:docMk/>
            <pc:sldMk cId="867083336" sldId="288"/>
            <ac:spMk id="7" creationId="{2237C8FA-5C60-9C38-EE0E-0FC37272B516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1:21:43.342" v="1085" actId="1076"/>
          <ac:spMkLst>
            <pc:docMk/>
            <pc:sldMk cId="867083336" sldId="288"/>
            <ac:spMk id="8" creationId="{65AEE299-3CD9-C26F-CB76-81861ABE145B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1:21:29.511" v="1081" actId="1076"/>
          <ac:spMkLst>
            <pc:docMk/>
            <pc:sldMk cId="867083336" sldId="288"/>
            <ac:spMk id="9" creationId="{B718488E-CE22-4D95-F400-2F7B9306BC56}"/>
          </ac:spMkLst>
        </pc:spChg>
        <pc:picChg chg="add mod">
          <ac:chgData name="Michaela Kotěšovská – LEGALITÉ attorneys at law" userId="a9ca745e-9084-482c-a021-03d5b0a932e8" providerId="ADAL" clId="{6C0BEEBA-8D6B-4548-943F-7F4E60A4CAAB}" dt="2023-05-19T11:21:50.562" v="1087" actId="1076"/>
          <ac:picMkLst>
            <pc:docMk/>
            <pc:sldMk cId="867083336" sldId="288"/>
            <ac:picMk id="3" creationId="{41DBC9A9-164B-8AD3-935C-588906E9BC22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1:19:19.689" v="1046" actId="478"/>
          <ac:picMkLst>
            <pc:docMk/>
            <pc:sldMk cId="867083336" sldId="288"/>
            <ac:picMk id="5" creationId="{90DFE8B4-3425-CC97-ACE2-41148E4762AA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468516964" sldId="289"/>
        </pc:sldMkLst>
        <pc:spChg chg="mod">
          <ac:chgData name="Michaela Kotěšovská – LEGALITÉ attorneys at law" userId="a9ca745e-9084-482c-a021-03d5b0a932e8" providerId="ADAL" clId="{6C0BEEBA-8D6B-4548-943F-7F4E60A4CAAB}" dt="2023-05-19T11:22:30.126" v="1095"/>
          <ac:spMkLst>
            <pc:docMk/>
            <pc:sldMk cId="1468516964" sldId="289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27:40.380" v="1226" actId="948"/>
          <ac:spMkLst>
            <pc:docMk/>
            <pc:sldMk cId="1468516964" sldId="289"/>
            <ac:spMk id="4" creationId="{C53F0A37-64C8-29A7-2EC8-309ECC160996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1:27:18.466" v="1213" actId="1076"/>
          <ac:spMkLst>
            <pc:docMk/>
            <pc:sldMk cId="1468516964" sldId="289"/>
            <ac:spMk id="6" creationId="{10AD73C0-5EEC-FDA8-621A-C9DE808638E4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11:26:32.350" v="1206" actId="1076"/>
          <ac:picMkLst>
            <pc:docMk/>
            <pc:sldMk cId="1468516964" sldId="289"/>
            <ac:picMk id="3" creationId="{2D347EA6-25E6-48FB-70B5-D5717F6FD81D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1:22:34.576" v="1096" actId="478"/>
          <ac:picMkLst>
            <pc:docMk/>
            <pc:sldMk cId="1468516964" sldId="289"/>
            <ac:picMk id="5" creationId="{90DFE8B4-3425-CC97-ACE2-41148E4762AA}"/>
          </ac:picMkLst>
        </pc:picChg>
      </pc:sldChg>
      <pc:sldChg chg="add del">
        <pc:chgData name="Michaela Kotěšovská – LEGALITÉ attorneys at law" userId="a9ca745e-9084-482c-a021-03d5b0a932e8" providerId="ADAL" clId="{6C0BEEBA-8D6B-4548-943F-7F4E60A4CAAB}" dt="2023-05-19T11:22:10.109" v="1089" actId="47"/>
        <pc:sldMkLst>
          <pc:docMk/>
          <pc:sldMk cId="3216674646" sldId="289"/>
        </pc:sldMkLst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89414321" sldId="290"/>
        </pc:sldMkLst>
        <pc:spChg chg="mod">
          <ac:chgData name="Michaela Kotěšovská – LEGALITÉ attorneys at law" userId="a9ca745e-9084-482c-a021-03d5b0a932e8" providerId="ADAL" clId="{6C0BEEBA-8D6B-4548-943F-7F4E60A4CAAB}" dt="2023-05-19T11:28:20.453" v="1235"/>
          <ac:spMkLst>
            <pc:docMk/>
            <pc:sldMk cId="89414321" sldId="290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29:44.626" v="1252" actId="948"/>
          <ac:spMkLst>
            <pc:docMk/>
            <pc:sldMk cId="89414321" sldId="290"/>
            <ac:spMk id="4" creationId="{C53F0A37-64C8-29A7-2EC8-309ECC160996}"/>
          </ac:spMkLst>
        </pc:spChg>
        <pc:picChg chg="add mod">
          <ac:chgData name="Michaela Kotěšovská – LEGALITÉ attorneys at law" userId="a9ca745e-9084-482c-a021-03d5b0a932e8" providerId="ADAL" clId="{6C0BEEBA-8D6B-4548-943F-7F4E60A4CAAB}" dt="2023-05-19T11:28:30.539" v="1239" actId="14100"/>
          <ac:picMkLst>
            <pc:docMk/>
            <pc:sldMk cId="89414321" sldId="290"/>
            <ac:picMk id="3" creationId="{74BB615D-3E03-6C55-4F60-CAE0502C8847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1:28:01.511" v="1230" actId="478"/>
          <ac:picMkLst>
            <pc:docMk/>
            <pc:sldMk cId="89414321" sldId="290"/>
            <ac:picMk id="5" creationId="{90DFE8B4-3425-CC97-ACE2-41148E4762AA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989436703" sldId="291"/>
        </pc:sldMkLst>
        <pc:spChg chg="mod">
          <ac:chgData name="Michaela Kotěšovská – LEGALITÉ attorneys at law" userId="a9ca745e-9084-482c-a021-03d5b0a932e8" providerId="ADAL" clId="{6C0BEEBA-8D6B-4548-943F-7F4E60A4CAAB}" dt="2023-05-19T11:30:16.303" v="1259" actId="14100"/>
          <ac:spMkLst>
            <pc:docMk/>
            <pc:sldMk cId="989436703" sldId="291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35:37.686" v="1310" actId="20577"/>
          <ac:spMkLst>
            <pc:docMk/>
            <pc:sldMk cId="989436703" sldId="291"/>
            <ac:spMk id="4" creationId="{C53F0A37-64C8-29A7-2EC8-309ECC160996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1:32:14.434" v="1283"/>
          <ac:spMkLst>
            <pc:docMk/>
            <pc:sldMk cId="989436703" sldId="291"/>
            <ac:spMk id="6" creationId="{C9E7E9C8-193A-2E52-C45A-140DD8B5F71D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1:32:54.133" v="1290" actId="1076"/>
          <ac:spMkLst>
            <pc:docMk/>
            <pc:sldMk cId="989436703" sldId="291"/>
            <ac:spMk id="7" creationId="{810753E5-6D80-E964-FDB4-F5D2E9610B74}"/>
          </ac:spMkLst>
        </pc:spChg>
        <pc:picChg chg="add del mod ord">
          <ac:chgData name="Michaela Kotěšovská – LEGALITÉ attorneys at law" userId="a9ca745e-9084-482c-a021-03d5b0a932e8" providerId="ADAL" clId="{6C0BEEBA-8D6B-4548-943F-7F4E60A4CAAB}" dt="2023-05-19T11:35:29.730" v="1309" actId="1035"/>
          <ac:picMkLst>
            <pc:docMk/>
            <pc:sldMk cId="989436703" sldId="291"/>
            <ac:picMk id="3" creationId="{EB866F24-B6B1-9976-E181-47FD9718653B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1:30:20.098" v="1260" actId="478"/>
          <ac:picMkLst>
            <pc:docMk/>
            <pc:sldMk cId="989436703" sldId="291"/>
            <ac:picMk id="5" creationId="{90DFE8B4-3425-CC97-ACE2-41148E4762AA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4087387513" sldId="292"/>
        </pc:sldMkLst>
        <pc:spChg chg="mod">
          <ac:chgData name="Michaela Kotěšovská – LEGALITÉ attorneys at law" userId="a9ca745e-9084-482c-a021-03d5b0a932e8" providerId="ADAL" clId="{6C0BEEBA-8D6B-4548-943F-7F4E60A4CAAB}" dt="2023-05-19T11:35:58.997" v="1314"/>
          <ac:spMkLst>
            <pc:docMk/>
            <pc:sldMk cId="4087387513" sldId="292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37:46.174" v="1332" actId="255"/>
          <ac:spMkLst>
            <pc:docMk/>
            <pc:sldMk cId="4087387513" sldId="292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1:36:02.134" v="1315" actId="478"/>
          <ac:spMkLst>
            <pc:docMk/>
            <pc:sldMk cId="4087387513" sldId="292"/>
            <ac:spMk id="7" creationId="{810753E5-6D80-E964-FDB4-F5D2E9610B74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1:36:03.155" v="1316" actId="478"/>
          <ac:picMkLst>
            <pc:docMk/>
            <pc:sldMk cId="4087387513" sldId="292"/>
            <ac:picMk id="3" creationId="{EB866F24-B6B1-9976-E181-47FD9718653B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11:36:49.250" v="1326" actId="1076"/>
          <ac:picMkLst>
            <pc:docMk/>
            <pc:sldMk cId="4087387513" sldId="292"/>
            <ac:picMk id="5" creationId="{17315841-F08F-FD61-5CB4-D1AF60FDCB4A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87656356" sldId="293"/>
        </pc:sldMkLst>
        <pc:spChg chg="mod">
          <ac:chgData name="Michaela Kotěšovská – LEGALITÉ attorneys at law" userId="a9ca745e-9084-482c-a021-03d5b0a932e8" providerId="ADAL" clId="{6C0BEEBA-8D6B-4548-943F-7F4E60A4CAAB}" dt="2023-05-19T11:38:30.505" v="1338"/>
          <ac:spMkLst>
            <pc:docMk/>
            <pc:sldMk cId="187656356" sldId="293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39:26.821" v="1357" actId="14100"/>
          <ac:spMkLst>
            <pc:docMk/>
            <pc:sldMk cId="187656356" sldId="293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1:38:36.710" v="1340" actId="478"/>
          <ac:spMkLst>
            <pc:docMk/>
            <pc:sldMk cId="187656356" sldId="293"/>
            <ac:spMk id="6" creationId="{C9E7E9C8-193A-2E52-C45A-140DD8B5F71D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1:38:38.028" v="1341" actId="478"/>
          <ac:spMkLst>
            <pc:docMk/>
            <pc:sldMk cId="187656356" sldId="293"/>
            <ac:spMk id="7" creationId="{810753E5-6D80-E964-FDB4-F5D2E9610B74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1:38:34.502" v="1339" actId="478"/>
          <ac:picMkLst>
            <pc:docMk/>
            <pc:sldMk cId="187656356" sldId="293"/>
            <ac:picMk id="3" creationId="{EB866F24-B6B1-9976-E181-47FD9718653B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11:39:32.526" v="1359" actId="1076"/>
          <ac:picMkLst>
            <pc:docMk/>
            <pc:sldMk cId="187656356" sldId="293"/>
            <ac:picMk id="5" creationId="{64E13C40-FFC5-9604-5089-04F04224BD42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356254534" sldId="294"/>
        </pc:sldMkLst>
        <pc:spChg chg="mod">
          <ac:chgData name="Michaela Kotěšovská – LEGALITÉ attorneys at law" userId="a9ca745e-9084-482c-a021-03d5b0a932e8" providerId="ADAL" clId="{6C0BEEBA-8D6B-4548-943F-7F4E60A4CAAB}" dt="2023-05-19T11:39:55.650" v="1363"/>
          <ac:spMkLst>
            <pc:docMk/>
            <pc:sldMk cId="3356254534" sldId="294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40:39.115" v="1377" actId="14100"/>
          <ac:spMkLst>
            <pc:docMk/>
            <pc:sldMk cId="3356254534" sldId="294"/>
            <ac:spMk id="4" creationId="{C53F0A37-64C8-29A7-2EC8-309ECC160996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11:40:35.754" v="1376" actId="1076"/>
          <ac:picMkLst>
            <pc:docMk/>
            <pc:sldMk cId="3356254534" sldId="294"/>
            <ac:picMk id="3" creationId="{7885D640-B67A-BCF9-6EFD-9138A2D16B62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1:40:08.845" v="1367" actId="478"/>
          <ac:picMkLst>
            <pc:docMk/>
            <pc:sldMk cId="3356254534" sldId="294"/>
            <ac:picMk id="5" creationId="{64E13C40-FFC5-9604-5089-04F04224BD42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4102302743" sldId="295"/>
        </pc:sldMkLst>
        <pc:spChg chg="mod">
          <ac:chgData name="Michaela Kotěšovská – LEGALITÉ attorneys at law" userId="a9ca745e-9084-482c-a021-03d5b0a932e8" providerId="ADAL" clId="{6C0BEEBA-8D6B-4548-943F-7F4E60A4CAAB}" dt="2023-05-19T11:41:41.865" v="1399" actId="1036"/>
          <ac:spMkLst>
            <pc:docMk/>
            <pc:sldMk cId="4102302743" sldId="295"/>
            <ac:spMk id="2" creationId="{7B5257EC-6804-3563-2B94-C5F9D1DF8186}"/>
          </ac:spMkLst>
        </pc:spChg>
        <pc:graphicFrameChg chg="add mod modGraphic">
          <ac:chgData name="Michaela Kotěšovská – LEGALITÉ attorneys at law" userId="a9ca745e-9084-482c-a021-03d5b0a932e8" providerId="ADAL" clId="{6C0BEEBA-8D6B-4548-943F-7F4E60A4CAAB}" dt="2023-05-19T11:43:14.793" v="1410" actId="14100"/>
          <ac:graphicFrameMkLst>
            <pc:docMk/>
            <pc:sldMk cId="4102302743" sldId="295"/>
            <ac:graphicFrameMk id="3" creationId="{3674D18C-04C0-E720-3302-BCDFA7B581AF}"/>
          </ac:graphicFrameMkLst>
        </pc:graphicFrameChg>
        <pc:graphicFrameChg chg="del">
          <ac:chgData name="Michaela Kotěšovská – LEGALITÉ attorneys at law" userId="a9ca745e-9084-482c-a021-03d5b0a932e8" providerId="ADAL" clId="{6C0BEEBA-8D6B-4548-943F-7F4E60A4CAAB}" dt="2023-05-19T11:41:16.317" v="1381" actId="478"/>
          <ac:graphicFrameMkLst>
            <pc:docMk/>
            <pc:sldMk cId="4102302743" sldId="295"/>
            <ac:graphicFrameMk id="4" creationId="{F46B2A30-CB22-3364-330A-46F34A63BE35}"/>
          </ac:graphicFrameMkLst>
        </pc:graphicFrame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833571254" sldId="296"/>
        </pc:sldMkLst>
        <pc:graphicFrameChg chg="del">
          <ac:chgData name="Michaela Kotěšovská – LEGALITÉ attorneys at law" userId="a9ca745e-9084-482c-a021-03d5b0a932e8" providerId="ADAL" clId="{6C0BEEBA-8D6B-4548-943F-7F4E60A4CAAB}" dt="2023-05-19T11:43:39.414" v="1412" actId="478"/>
          <ac:graphicFrameMkLst>
            <pc:docMk/>
            <pc:sldMk cId="3833571254" sldId="296"/>
            <ac:graphicFrameMk id="3" creationId="{3674D18C-04C0-E720-3302-BCDFA7B581AF}"/>
          </ac:graphicFrameMkLst>
        </pc:graphicFrameChg>
        <pc:graphicFrameChg chg="add mod modGraphic">
          <ac:chgData name="Michaela Kotěšovská – LEGALITÉ attorneys at law" userId="a9ca745e-9084-482c-a021-03d5b0a932e8" providerId="ADAL" clId="{6C0BEEBA-8D6B-4548-943F-7F4E60A4CAAB}" dt="2023-05-19T11:46:36.960" v="1455" actId="1035"/>
          <ac:graphicFrameMkLst>
            <pc:docMk/>
            <pc:sldMk cId="3833571254" sldId="296"/>
            <ac:graphicFrameMk id="4" creationId="{27EE78F5-FFC8-8DC7-0889-9729273F3E14}"/>
          </ac:graphicFrameMkLst>
        </pc:graphicFrame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012456089" sldId="297"/>
        </pc:sldMkLst>
        <pc:graphicFrameChg chg="add mod modGraphic">
          <ac:chgData name="Michaela Kotěšovská – LEGALITÉ attorneys at law" userId="a9ca745e-9084-482c-a021-03d5b0a932e8" providerId="ADAL" clId="{6C0BEEBA-8D6B-4548-943F-7F4E60A4CAAB}" dt="2023-05-19T11:46:47.634" v="1468" actId="1035"/>
          <ac:graphicFrameMkLst>
            <pc:docMk/>
            <pc:sldMk cId="3012456089" sldId="297"/>
            <ac:graphicFrameMk id="3" creationId="{A97CA62B-68E1-3AE6-0FFB-7356A3A0DFF7}"/>
          </ac:graphicFrameMkLst>
        </pc:graphicFrameChg>
        <pc:graphicFrameChg chg="del">
          <ac:chgData name="Michaela Kotěšovská – LEGALITÉ attorneys at law" userId="a9ca745e-9084-482c-a021-03d5b0a932e8" providerId="ADAL" clId="{6C0BEEBA-8D6B-4548-943F-7F4E60A4CAAB}" dt="2023-05-19T11:44:45.414" v="1424" actId="478"/>
          <ac:graphicFrameMkLst>
            <pc:docMk/>
            <pc:sldMk cId="3012456089" sldId="297"/>
            <ac:graphicFrameMk id="4" creationId="{27EE78F5-FFC8-8DC7-0889-9729273F3E14}"/>
          </ac:graphicFrameMkLst>
        </pc:graphicFrame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469300042" sldId="298"/>
        </pc:sldMkLst>
        <pc:graphicFrameChg chg="del">
          <ac:chgData name="Michaela Kotěšovská – LEGALITÉ attorneys at law" userId="a9ca745e-9084-482c-a021-03d5b0a932e8" providerId="ADAL" clId="{6C0BEEBA-8D6B-4548-943F-7F4E60A4CAAB}" dt="2023-05-19T11:45:33.612" v="1433" actId="478"/>
          <ac:graphicFrameMkLst>
            <pc:docMk/>
            <pc:sldMk cId="1469300042" sldId="298"/>
            <ac:graphicFrameMk id="3" creationId="{A97CA62B-68E1-3AE6-0FFB-7356A3A0DFF7}"/>
          </ac:graphicFrameMkLst>
        </pc:graphicFrameChg>
        <pc:graphicFrameChg chg="add mod modGraphic">
          <ac:chgData name="Michaela Kotěšovská – LEGALITÉ attorneys at law" userId="a9ca745e-9084-482c-a021-03d5b0a932e8" providerId="ADAL" clId="{6C0BEEBA-8D6B-4548-943F-7F4E60A4CAAB}" dt="2023-05-19T11:46:57.712" v="1501" actId="1035"/>
          <ac:graphicFrameMkLst>
            <pc:docMk/>
            <pc:sldMk cId="1469300042" sldId="298"/>
            <ac:graphicFrameMk id="4" creationId="{0D332E40-B5A4-A533-63BC-7548115C4A6F}"/>
          </ac:graphicFrameMkLst>
        </pc:graphicFrame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175083264" sldId="299"/>
        </pc:sldMkLst>
        <pc:spChg chg="mod">
          <ac:chgData name="Michaela Kotěšovská – LEGALITÉ attorneys at law" userId="a9ca745e-9084-482c-a021-03d5b0a932e8" providerId="ADAL" clId="{6C0BEEBA-8D6B-4548-943F-7F4E60A4CAAB}" dt="2023-05-19T11:47:21.885" v="1507"/>
          <ac:spMkLst>
            <pc:docMk/>
            <pc:sldMk cId="3175083264" sldId="299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47:33.305" v="1511"/>
          <ac:spMkLst>
            <pc:docMk/>
            <pc:sldMk cId="3175083264" sldId="299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1:47:23.299" v="1508" actId="478"/>
          <ac:picMkLst>
            <pc:docMk/>
            <pc:sldMk cId="3175083264" sldId="299"/>
            <ac:picMk id="3" creationId="{7885D640-B67A-BCF9-6EFD-9138A2D16B62}"/>
          </ac:picMkLst>
        </pc:picChg>
        <pc:picChg chg="add mod">
          <ac:chgData name="Michaela Kotěšovská – LEGALITÉ attorneys at law" userId="a9ca745e-9084-482c-a021-03d5b0a932e8" providerId="ADAL" clId="{6C0BEEBA-8D6B-4548-943F-7F4E60A4CAAB}" dt="2023-05-19T11:47:42.067" v="1513" actId="1076"/>
          <ac:picMkLst>
            <pc:docMk/>
            <pc:sldMk cId="3175083264" sldId="299"/>
            <ac:picMk id="5" creationId="{79F997A2-4EE4-ACF2-1BB0-405D7C5B60C2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2885676311" sldId="300"/>
        </pc:sldMkLst>
        <pc:spChg chg="mod">
          <ac:chgData name="Michaela Kotěšovská – LEGALITÉ attorneys at law" userId="a9ca745e-9084-482c-a021-03d5b0a932e8" providerId="ADAL" clId="{6C0BEEBA-8D6B-4548-943F-7F4E60A4CAAB}" dt="2023-05-19T11:48:16.119" v="1518"/>
          <ac:spMkLst>
            <pc:docMk/>
            <pc:sldMk cId="2885676311" sldId="300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49:02.566" v="1526" actId="255"/>
          <ac:spMkLst>
            <pc:docMk/>
            <pc:sldMk cId="2885676311" sldId="300"/>
            <ac:spMk id="4" creationId="{C53F0A37-64C8-29A7-2EC8-309ECC160996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1:50:18.380" v="1536"/>
          <ac:spMkLst>
            <pc:docMk/>
            <pc:sldMk cId="2885676311" sldId="300"/>
            <ac:spMk id="7" creationId="{79C5A852-CCA2-961F-F956-3D6E8C7CCA51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11:50:57.647" v="1543" actId="167"/>
          <ac:picMkLst>
            <pc:docMk/>
            <pc:sldMk cId="2885676311" sldId="300"/>
            <ac:picMk id="3" creationId="{CE36053D-98EA-B1EE-A76B-66008E872A0E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1:48:04.481" v="1515" actId="478"/>
          <ac:picMkLst>
            <pc:docMk/>
            <pc:sldMk cId="2885676311" sldId="300"/>
            <ac:picMk id="5" creationId="{79F997A2-4EE4-ACF2-1BB0-405D7C5B60C2}"/>
          </ac:picMkLst>
        </pc:picChg>
        <pc:picChg chg="add del mod">
          <ac:chgData name="Michaela Kotěšovská – LEGALITÉ attorneys at law" userId="a9ca745e-9084-482c-a021-03d5b0a932e8" providerId="ADAL" clId="{6C0BEEBA-8D6B-4548-943F-7F4E60A4CAAB}" dt="2023-05-19T11:50:11.460" v="1535" actId="478"/>
          <ac:picMkLst>
            <pc:docMk/>
            <pc:sldMk cId="2885676311" sldId="300"/>
            <ac:picMk id="6" creationId="{5583032C-DF5E-A79B-94AB-F8155A231067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2820403772" sldId="301"/>
        </pc:sldMkLst>
        <pc:spChg chg="mod">
          <ac:chgData name="Michaela Kotěšovská – LEGALITÉ attorneys at law" userId="a9ca745e-9084-482c-a021-03d5b0a932e8" providerId="ADAL" clId="{6C0BEEBA-8D6B-4548-943F-7F4E60A4CAAB}" dt="2023-05-19T11:50:49.653" v="1542"/>
          <ac:spMkLst>
            <pc:docMk/>
            <pc:sldMk cId="2820403772" sldId="301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52:26.960" v="1563" actId="20577"/>
          <ac:spMkLst>
            <pc:docMk/>
            <pc:sldMk cId="2820403772" sldId="301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1:51:02.614" v="1544" actId="478"/>
          <ac:picMkLst>
            <pc:docMk/>
            <pc:sldMk cId="2820403772" sldId="301"/>
            <ac:picMk id="3" creationId="{CE36053D-98EA-B1EE-A76B-66008E872A0E}"/>
          </ac:picMkLst>
        </pc:picChg>
        <pc:picChg chg="add mod modCrop">
          <ac:chgData name="Michaela Kotěšovská – LEGALITÉ attorneys at law" userId="a9ca745e-9084-482c-a021-03d5b0a932e8" providerId="ADAL" clId="{6C0BEEBA-8D6B-4548-943F-7F4E60A4CAAB}" dt="2023-05-19T11:52:13.703" v="1560" actId="1076"/>
          <ac:picMkLst>
            <pc:docMk/>
            <pc:sldMk cId="2820403772" sldId="301"/>
            <ac:picMk id="5" creationId="{3C9CED2D-8336-9550-663E-A36BE638CA03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711025335" sldId="302"/>
        </pc:sldMkLst>
        <pc:spChg chg="mod">
          <ac:chgData name="Michaela Kotěšovská – LEGALITÉ attorneys at law" userId="a9ca745e-9084-482c-a021-03d5b0a932e8" providerId="ADAL" clId="{6C0BEEBA-8D6B-4548-943F-7F4E60A4CAAB}" dt="2023-05-19T11:52:45.489" v="1567"/>
          <ac:spMkLst>
            <pc:docMk/>
            <pc:sldMk cId="1711025335" sldId="302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54:03.201" v="1584" actId="14100"/>
          <ac:spMkLst>
            <pc:docMk/>
            <pc:sldMk cId="1711025335" sldId="302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1:53:53.448" v="1582" actId="478"/>
          <ac:spMkLst>
            <pc:docMk/>
            <pc:sldMk cId="1711025335" sldId="302"/>
            <ac:spMk id="7" creationId="{79C5A852-CCA2-961F-F956-3D6E8C7CCA51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11:54:44.010" v="1595" actId="167"/>
          <ac:picMkLst>
            <pc:docMk/>
            <pc:sldMk cId="1711025335" sldId="302"/>
            <ac:picMk id="3" creationId="{C2A8C8EE-594E-CCAB-6889-D64D6B0C684E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1:52:48.241" v="1568" actId="478"/>
          <ac:picMkLst>
            <pc:docMk/>
            <pc:sldMk cId="1711025335" sldId="302"/>
            <ac:picMk id="5" creationId="{3C9CED2D-8336-9550-663E-A36BE638CA03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871031147" sldId="303"/>
        </pc:sldMkLst>
        <pc:spChg chg="mod">
          <ac:chgData name="Michaela Kotěšovská – LEGALITÉ attorneys at law" userId="a9ca745e-9084-482c-a021-03d5b0a932e8" providerId="ADAL" clId="{6C0BEEBA-8D6B-4548-943F-7F4E60A4CAAB}" dt="2023-05-19T11:55:10.277" v="1601"/>
          <ac:spMkLst>
            <pc:docMk/>
            <pc:sldMk cId="871031147" sldId="303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1:55:33.914" v="1607" actId="14100"/>
          <ac:spMkLst>
            <pc:docMk/>
            <pc:sldMk cId="871031147" sldId="303"/>
            <ac:spMk id="4" creationId="{C53F0A37-64C8-29A7-2EC8-309ECC160996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1:56:08.361" v="1614" actId="20577"/>
          <ac:spMkLst>
            <pc:docMk/>
            <pc:sldMk cId="871031147" sldId="303"/>
            <ac:spMk id="6" creationId="{31CCD850-4278-C563-06F6-DF2A0FD0C369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1:55:13.511" v="1602" actId="478"/>
          <ac:picMkLst>
            <pc:docMk/>
            <pc:sldMk cId="871031147" sldId="303"/>
            <ac:picMk id="3" creationId="{74BB615D-3E03-6C55-4F60-CAE0502C8847}"/>
          </ac:picMkLst>
        </pc:picChg>
        <pc:picChg chg="add mod">
          <ac:chgData name="Michaela Kotěšovská – LEGALITÉ attorneys at law" userId="a9ca745e-9084-482c-a021-03d5b0a932e8" providerId="ADAL" clId="{6C0BEEBA-8D6B-4548-943F-7F4E60A4CAAB}" dt="2023-05-19T11:55:42.781" v="1609" actId="1076"/>
          <ac:picMkLst>
            <pc:docMk/>
            <pc:sldMk cId="871031147" sldId="303"/>
            <ac:picMk id="5" creationId="{A213550B-411C-21B2-75A1-044A1993A230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884952302" sldId="304"/>
        </pc:sldMkLst>
        <pc:spChg chg="mod">
          <ac:chgData name="Michaela Kotěšovská – LEGALITÉ attorneys at law" userId="a9ca745e-9084-482c-a021-03d5b0a932e8" providerId="ADAL" clId="{6C0BEEBA-8D6B-4548-943F-7F4E60A4CAAB}" dt="2023-05-19T11:57:01.285" v="1633" actId="1036"/>
          <ac:spMkLst>
            <pc:docMk/>
            <pc:sldMk cId="884952302" sldId="304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01:44.518" v="1672" actId="12"/>
          <ac:spMkLst>
            <pc:docMk/>
            <pc:sldMk cId="884952302" sldId="304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02:41.018" v="1676" actId="478"/>
          <ac:spMkLst>
            <pc:docMk/>
            <pc:sldMk cId="884952302" sldId="304"/>
            <ac:spMk id="6" creationId="{C9E7E9C8-193A-2E52-C45A-140DD8B5F71D}"/>
          </ac:spMkLst>
        </pc:spChg>
        <pc:picChg chg="add mod ord modCrop">
          <ac:chgData name="Michaela Kotěšovská – LEGALITÉ attorneys at law" userId="a9ca745e-9084-482c-a021-03d5b0a932e8" providerId="ADAL" clId="{6C0BEEBA-8D6B-4548-943F-7F4E60A4CAAB}" dt="2023-05-19T12:00:54.333" v="1671" actId="732"/>
          <ac:picMkLst>
            <pc:docMk/>
            <pc:sldMk cId="884952302" sldId="304"/>
            <ac:picMk id="3" creationId="{7F46EC2D-B361-B620-B341-79DEE8107DFD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1:56:54.214" v="1621" actId="478"/>
          <ac:picMkLst>
            <pc:docMk/>
            <pc:sldMk cId="884952302" sldId="304"/>
            <ac:picMk id="5" creationId="{17315841-F08F-FD61-5CB4-D1AF60FDCB4A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4212328488" sldId="305"/>
        </pc:sldMkLst>
        <pc:spChg chg="mod">
          <ac:chgData name="Michaela Kotěšovská – LEGALITÉ attorneys at law" userId="a9ca745e-9084-482c-a021-03d5b0a932e8" providerId="ADAL" clId="{6C0BEEBA-8D6B-4548-943F-7F4E60A4CAAB}" dt="2023-05-19T12:03:16.899" v="1679"/>
          <ac:spMkLst>
            <pc:docMk/>
            <pc:sldMk cId="4212328488" sldId="305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04:38.069" v="1695" actId="12"/>
          <ac:spMkLst>
            <pc:docMk/>
            <pc:sldMk cId="4212328488" sldId="305"/>
            <ac:spMk id="4" creationId="{C53F0A37-64C8-29A7-2EC8-309ECC160996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2:05:10.115" v="1699"/>
          <ac:spMkLst>
            <pc:docMk/>
            <pc:sldMk cId="4212328488" sldId="305"/>
            <ac:spMk id="7" creationId="{82749C82-E8B4-1BC5-9EF6-0D6A771BBCE5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2:03:18.922" v="1680" actId="478"/>
          <ac:picMkLst>
            <pc:docMk/>
            <pc:sldMk cId="4212328488" sldId="305"/>
            <ac:picMk id="3" creationId="{C2A8C8EE-594E-CCAB-6889-D64D6B0C684E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12:05:13.915" v="1700" actId="1076"/>
          <ac:picMkLst>
            <pc:docMk/>
            <pc:sldMk cId="4212328488" sldId="305"/>
            <ac:picMk id="5" creationId="{1EA3FC27-7BCE-0C1E-C750-8E2D40CD3EA5}"/>
          </ac:picMkLst>
        </pc:picChg>
        <pc:picChg chg="add del mod">
          <ac:chgData name="Michaela Kotěšovská – LEGALITÉ attorneys at law" userId="a9ca745e-9084-482c-a021-03d5b0a932e8" providerId="ADAL" clId="{6C0BEEBA-8D6B-4548-943F-7F4E60A4CAAB}" dt="2023-05-19T12:05:00.610" v="1698" actId="478"/>
          <ac:picMkLst>
            <pc:docMk/>
            <pc:sldMk cId="4212328488" sldId="305"/>
            <ac:picMk id="6" creationId="{138E5D80-64BD-4A50-6D84-92FA3C7C8A3F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2805817243" sldId="306"/>
        </pc:sldMkLst>
        <pc:spChg chg="mod">
          <ac:chgData name="Michaela Kotěšovská – LEGALITÉ attorneys at law" userId="a9ca745e-9084-482c-a021-03d5b0a932e8" providerId="ADAL" clId="{6C0BEEBA-8D6B-4548-943F-7F4E60A4CAAB}" dt="2023-05-19T12:05:42.634" v="1706"/>
          <ac:spMkLst>
            <pc:docMk/>
            <pc:sldMk cId="2805817243" sldId="306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09:14.445" v="1744" actId="20577"/>
          <ac:spMkLst>
            <pc:docMk/>
            <pc:sldMk cId="2805817243" sldId="306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05:46.277" v="1707" actId="478"/>
          <ac:spMkLst>
            <pc:docMk/>
            <pc:sldMk cId="2805817243" sldId="306"/>
            <ac:spMk id="6" creationId="{31CCD850-4278-C563-06F6-DF2A0FD0C369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12:09:10.151" v="1742" actId="1076"/>
          <ac:picMkLst>
            <pc:docMk/>
            <pc:sldMk cId="2805817243" sldId="306"/>
            <ac:picMk id="3" creationId="{1770334A-7BB1-373C-E3C2-F0EE12AA738F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2:05:47.657" v="1708" actId="478"/>
          <ac:picMkLst>
            <pc:docMk/>
            <pc:sldMk cId="2805817243" sldId="306"/>
            <ac:picMk id="5" creationId="{A213550B-411C-21B2-75A1-044A1993A230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815577753" sldId="307"/>
        </pc:sldMkLst>
        <pc:spChg chg="mod">
          <ac:chgData name="Michaela Kotěšovská – LEGALITÉ attorneys at law" userId="a9ca745e-9084-482c-a021-03d5b0a932e8" providerId="ADAL" clId="{6C0BEEBA-8D6B-4548-943F-7F4E60A4CAAB}" dt="2023-05-19T12:10:01.751" v="1750"/>
          <ac:spMkLst>
            <pc:docMk/>
            <pc:sldMk cId="3815577753" sldId="307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11:21.734" v="1766" actId="1076"/>
          <ac:spMkLst>
            <pc:docMk/>
            <pc:sldMk cId="3815577753" sldId="307"/>
            <ac:spMk id="4" creationId="{C53F0A37-64C8-29A7-2EC8-309ECC160996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2:10:44.857" v="1760"/>
          <ac:spMkLst>
            <pc:docMk/>
            <pc:sldMk cId="3815577753" sldId="307"/>
            <ac:spMk id="6" creationId="{5412DB04-EFDA-3333-E9F7-17DEB4088262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2:10:07.321" v="1751" actId="478"/>
          <ac:picMkLst>
            <pc:docMk/>
            <pc:sldMk cId="3815577753" sldId="307"/>
            <ac:picMk id="3" creationId="{7F46EC2D-B361-B620-B341-79DEE8107DFD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12:11:07.975" v="1764" actId="14100"/>
          <ac:picMkLst>
            <pc:docMk/>
            <pc:sldMk cId="3815577753" sldId="307"/>
            <ac:picMk id="5" creationId="{825EDFF2-BA45-824E-DA2D-16FB7F9A1FF5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805158135" sldId="308"/>
        </pc:sldMkLst>
        <pc:spChg chg="mod">
          <ac:chgData name="Michaela Kotěšovská – LEGALITÉ attorneys at law" userId="a9ca745e-9084-482c-a021-03d5b0a932e8" providerId="ADAL" clId="{6C0BEEBA-8D6B-4548-943F-7F4E60A4CAAB}" dt="2023-05-19T12:12:05.296" v="1772"/>
          <ac:spMkLst>
            <pc:docMk/>
            <pc:sldMk cId="805158135" sldId="308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13:16.068" v="1793" actId="14100"/>
          <ac:spMkLst>
            <pc:docMk/>
            <pc:sldMk cId="805158135" sldId="308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30:41.499" v="2080" actId="478"/>
          <ac:spMkLst>
            <pc:docMk/>
            <pc:sldMk cId="805158135" sldId="308"/>
            <ac:spMk id="7" creationId="{79C5A852-CCA2-961F-F956-3D6E8C7CCA51}"/>
          </ac:spMkLst>
        </pc:spChg>
        <pc:spChg chg="add del">
          <ac:chgData name="Michaela Kotěšovská – LEGALITÉ attorneys at law" userId="a9ca745e-9084-482c-a021-03d5b0a932e8" providerId="ADAL" clId="{6C0BEEBA-8D6B-4548-943F-7F4E60A4CAAB}" dt="2023-05-19T12:12:59.839" v="1789" actId="22"/>
          <ac:spMkLst>
            <pc:docMk/>
            <pc:sldMk cId="805158135" sldId="308"/>
            <ac:spMk id="8" creationId="{AC0C7F9A-FF7F-D43B-BB42-C094262669AC}"/>
          </ac:spMkLst>
        </pc:spChg>
        <pc:spChg chg="add del mod">
          <ac:chgData name="Michaela Kotěšovská – LEGALITÉ attorneys at law" userId="a9ca745e-9084-482c-a021-03d5b0a932e8" providerId="ADAL" clId="{6C0BEEBA-8D6B-4548-943F-7F4E60A4CAAB}" dt="2023-05-19T12:13:12.993" v="1792" actId="478"/>
          <ac:spMkLst>
            <pc:docMk/>
            <pc:sldMk cId="805158135" sldId="308"/>
            <ac:spMk id="10" creationId="{DDF89952-31BF-7FA8-409D-35912D611D00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2:14:34.472" v="1811" actId="20577"/>
          <ac:spMkLst>
            <pc:docMk/>
            <pc:sldMk cId="805158135" sldId="308"/>
            <ac:spMk id="11" creationId="{FDE66EF1-F2DB-9D87-8C79-3021103B8E57}"/>
          </ac:spMkLst>
        </pc:spChg>
        <pc:picChg chg="add mod ord modCrop">
          <ac:chgData name="Michaela Kotěšovská – LEGALITÉ attorneys at law" userId="a9ca745e-9084-482c-a021-03d5b0a932e8" providerId="ADAL" clId="{6C0BEEBA-8D6B-4548-943F-7F4E60A4CAAB}" dt="2023-05-19T12:14:54.929" v="1813" actId="1076"/>
          <ac:picMkLst>
            <pc:docMk/>
            <pc:sldMk cId="805158135" sldId="308"/>
            <ac:picMk id="3" creationId="{8888134C-ACA8-A775-6994-241B6E496F55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2:12:07.253" v="1773" actId="478"/>
          <ac:picMkLst>
            <pc:docMk/>
            <pc:sldMk cId="805158135" sldId="308"/>
            <ac:picMk id="5" creationId="{3C9CED2D-8336-9550-663E-A36BE638CA03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389321834" sldId="309"/>
        </pc:sldMkLst>
        <pc:spChg chg="mod">
          <ac:chgData name="Michaela Kotěšovská – LEGALITÉ attorneys at law" userId="a9ca745e-9084-482c-a021-03d5b0a932e8" providerId="ADAL" clId="{6C0BEEBA-8D6B-4548-943F-7F4E60A4CAAB}" dt="2023-05-19T12:15:31.173" v="1832" actId="1036"/>
          <ac:spMkLst>
            <pc:docMk/>
            <pc:sldMk cId="1389321834" sldId="309"/>
            <ac:spMk id="2" creationId="{7B5257EC-6804-3563-2B94-C5F9D1DF818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15:41.235" v="1835" actId="478"/>
          <ac:spMkLst>
            <pc:docMk/>
            <pc:sldMk cId="1389321834" sldId="309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15:39.287" v="1834" actId="478"/>
          <ac:spMkLst>
            <pc:docMk/>
            <pc:sldMk cId="1389321834" sldId="309"/>
            <ac:spMk id="11" creationId="{FDE66EF1-F2DB-9D87-8C79-3021103B8E57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2:15:33.895" v="1833" actId="478"/>
          <ac:picMkLst>
            <pc:docMk/>
            <pc:sldMk cId="1389321834" sldId="309"/>
            <ac:picMk id="3" creationId="{8888134C-ACA8-A775-6994-241B6E496F55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12:16:28.156" v="1845" actId="1076"/>
          <ac:picMkLst>
            <pc:docMk/>
            <pc:sldMk cId="1389321834" sldId="309"/>
            <ac:picMk id="5" creationId="{E1782287-F306-1F94-6122-8011E09D2C92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2658181712" sldId="310"/>
        </pc:sldMkLst>
        <pc:spChg chg="mod">
          <ac:chgData name="Michaela Kotěšovská – LEGALITÉ attorneys at law" userId="a9ca745e-9084-482c-a021-03d5b0a932e8" providerId="ADAL" clId="{6C0BEEBA-8D6B-4548-943F-7F4E60A4CAAB}" dt="2023-05-19T12:17:07.415" v="1865" actId="1036"/>
          <ac:spMkLst>
            <pc:docMk/>
            <pc:sldMk cId="2658181712" sldId="310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20:11.376" v="1911" actId="1036"/>
          <ac:spMkLst>
            <pc:docMk/>
            <pc:sldMk cId="2658181712" sldId="310"/>
            <ac:spMk id="4" creationId="{C53F0A37-64C8-29A7-2EC8-309ECC160996}"/>
          </ac:spMkLst>
        </pc:spChg>
        <pc:spChg chg="add del mod">
          <ac:chgData name="Michaela Kotěšovská – LEGALITÉ attorneys at law" userId="a9ca745e-9084-482c-a021-03d5b0a932e8" providerId="ADAL" clId="{6C0BEEBA-8D6B-4548-943F-7F4E60A4CAAB}" dt="2023-05-19T12:18:31.062" v="1885"/>
          <ac:spMkLst>
            <pc:docMk/>
            <pc:sldMk cId="2658181712" sldId="310"/>
            <ac:spMk id="6" creationId="{05966248-D867-5F08-20C2-3595183017EF}"/>
          </ac:spMkLst>
        </pc:spChg>
        <pc:spChg chg="del mod">
          <ac:chgData name="Michaela Kotěšovská – LEGALITÉ attorneys at law" userId="a9ca745e-9084-482c-a021-03d5b0a932e8" providerId="ADAL" clId="{6C0BEEBA-8D6B-4548-943F-7F4E60A4CAAB}" dt="2023-05-19T12:30:35.259" v="2079" actId="478"/>
          <ac:spMkLst>
            <pc:docMk/>
            <pc:sldMk cId="2658181712" sldId="310"/>
            <ac:spMk id="7" creationId="{79C5A852-CCA2-961F-F956-3D6E8C7CCA51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2:19:52.731" v="1901" actId="948"/>
          <ac:spMkLst>
            <pc:docMk/>
            <pc:sldMk cId="2658181712" sldId="310"/>
            <ac:spMk id="9" creationId="{6C8A1195-5FF5-B6B2-3BCD-A41B64C01205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17:27.707" v="1867" actId="478"/>
          <ac:spMkLst>
            <pc:docMk/>
            <pc:sldMk cId="2658181712" sldId="310"/>
            <ac:spMk id="11" creationId="{FDE66EF1-F2DB-9D87-8C79-3021103B8E57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2:17:10.097" v="1866" actId="478"/>
          <ac:picMkLst>
            <pc:docMk/>
            <pc:sldMk cId="2658181712" sldId="310"/>
            <ac:picMk id="3" creationId="{8888134C-ACA8-A775-6994-241B6E496F55}"/>
          </ac:picMkLst>
        </pc:picChg>
        <pc:picChg chg="add mod">
          <ac:chgData name="Michaela Kotěšovská – LEGALITÉ attorneys at law" userId="a9ca745e-9084-482c-a021-03d5b0a932e8" providerId="ADAL" clId="{6C0BEEBA-8D6B-4548-943F-7F4E60A4CAAB}" dt="2023-05-19T12:18:15.015" v="1879" actId="1076"/>
          <ac:picMkLst>
            <pc:docMk/>
            <pc:sldMk cId="2658181712" sldId="310"/>
            <ac:picMk id="5" creationId="{BDB1A9FC-FB8F-7623-1463-249C41A4AE4D}"/>
          </ac:picMkLst>
        </pc:picChg>
        <pc:picChg chg="add del mod">
          <ac:chgData name="Michaela Kotěšovská – LEGALITÉ attorneys at law" userId="a9ca745e-9084-482c-a021-03d5b0a932e8" providerId="ADAL" clId="{6C0BEEBA-8D6B-4548-943F-7F4E60A4CAAB}" dt="2023-05-19T12:18:38.907" v="1889" actId="478"/>
          <ac:picMkLst>
            <pc:docMk/>
            <pc:sldMk cId="2658181712" sldId="310"/>
            <ac:picMk id="8" creationId="{A32B7592-A404-343F-1962-BC5CFA50DB0B}"/>
          </ac:picMkLst>
        </pc:picChg>
      </pc:sldChg>
      <pc:sldChg chg="add del">
        <pc:chgData name="Michaela Kotěšovská – LEGALITÉ attorneys at law" userId="a9ca745e-9084-482c-a021-03d5b0a932e8" providerId="ADAL" clId="{6C0BEEBA-8D6B-4548-943F-7F4E60A4CAAB}" dt="2023-05-19T12:20:34.531" v="1913" actId="47"/>
        <pc:sldMkLst>
          <pc:docMk/>
          <pc:sldMk cId="2745287107" sldId="311"/>
        </pc:sldMkLst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195975017" sldId="311"/>
        </pc:sldMkLst>
        <pc:spChg chg="mod">
          <ac:chgData name="Michaela Kotěšovská – LEGALITÉ attorneys at law" userId="a9ca745e-9084-482c-a021-03d5b0a932e8" providerId="ADAL" clId="{6C0BEEBA-8D6B-4548-943F-7F4E60A4CAAB}" dt="2023-05-19T12:20:51.244" v="1919"/>
          <ac:spMkLst>
            <pc:docMk/>
            <pc:sldMk cId="3195975017" sldId="311"/>
            <ac:spMk id="2" creationId="{7B5257EC-6804-3563-2B94-C5F9D1DF8186}"/>
          </ac:spMkLst>
        </pc:spChg>
        <pc:spChg chg="del mod">
          <ac:chgData name="Michaela Kotěšovská – LEGALITÉ attorneys at law" userId="a9ca745e-9084-482c-a021-03d5b0a932e8" providerId="ADAL" clId="{6C0BEEBA-8D6B-4548-943F-7F4E60A4CAAB}" dt="2023-05-19T12:20:59.614" v="1923" actId="478"/>
          <ac:spMkLst>
            <pc:docMk/>
            <pc:sldMk cId="3195975017" sldId="311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30:30.089" v="2077" actId="478"/>
          <ac:spMkLst>
            <pc:docMk/>
            <pc:sldMk cId="3195975017" sldId="311"/>
            <ac:spMk id="7" creationId="{79C5A852-CCA2-961F-F956-3D6E8C7CCA51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2:24:04.798" v="1987" actId="1036"/>
          <ac:spMkLst>
            <pc:docMk/>
            <pc:sldMk cId="3195975017" sldId="311"/>
            <ac:spMk id="9" creationId="{74E36C5B-389A-EDF5-E466-930D89F9D877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2:24:04.798" v="1987" actId="1036"/>
          <ac:spMkLst>
            <pc:docMk/>
            <pc:sldMk cId="3195975017" sldId="311"/>
            <ac:spMk id="10" creationId="{43B763F0-2F24-C310-6CB3-CF60218AF47C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20:57.991" v="1922" actId="478"/>
          <ac:spMkLst>
            <pc:docMk/>
            <pc:sldMk cId="3195975017" sldId="311"/>
            <ac:spMk id="11" creationId="{FDE66EF1-F2DB-9D87-8C79-3021103B8E57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2:24:04.798" v="1987" actId="1036"/>
          <ac:spMkLst>
            <pc:docMk/>
            <pc:sldMk cId="3195975017" sldId="311"/>
            <ac:spMk id="12" creationId="{0443E861-6E20-6D40-A80A-BE180CADD262}"/>
          </ac:spMkLst>
        </pc:spChg>
        <pc:graphicFrameChg chg="add mod">
          <ac:chgData name="Michaela Kotěšovská – LEGALITÉ attorneys at law" userId="a9ca745e-9084-482c-a021-03d5b0a932e8" providerId="ADAL" clId="{6C0BEEBA-8D6B-4548-943F-7F4E60A4CAAB}" dt="2023-05-19T12:24:04.798" v="1987" actId="1036"/>
          <ac:graphicFrameMkLst>
            <pc:docMk/>
            <pc:sldMk cId="3195975017" sldId="311"/>
            <ac:graphicFrameMk id="5" creationId="{9C4FEBF2-ED39-7655-2CDF-36A632557BE5}"/>
          </ac:graphicFrameMkLst>
        </pc:graphicFrameChg>
        <pc:graphicFrameChg chg="add mod">
          <ac:chgData name="Michaela Kotěšovská – LEGALITÉ attorneys at law" userId="a9ca745e-9084-482c-a021-03d5b0a932e8" providerId="ADAL" clId="{6C0BEEBA-8D6B-4548-943F-7F4E60A4CAAB}" dt="2023-05-19T12:24:04.798" v="1987" actId="1036"/>
          <ac:graphicFrameMkLst>
            <pc:docMk/>
            <pc:sldMk cId="3195975017" sldId="311"/>
            <ac:graphicFrameMk id="8" creationId="{30D33BBB-C2E8-6A1A-7FA8-0B268377B90C}"/>
          </ac:graphicFrameMkLst>
        </pc:graphicFrameChg>
        <pc:picChg chg="del">
          <ac:chgData name="Michaela Kotěšovská – LEGALITÉ attorneys at law" userId="a9ca745e-9084-482c-a021-03d5b0a932e8" providerId="ADAL" clId="{6C0BEEBA-8D6B-4548-943F-7F4E60A4CAAB}" dt="2023-05-19T12:20:52.538" v="1920" actId="478"/>
          <ac:picMkLst>
            <pc:docMk/>
            <pc:sldMk cId="3195975017" sldId="311"/>
            <ac:picMk id="3" creationId="{8888134C-ACA8-A775-6994-241B6E496F55}"/>
          </ac:picMkLst>
        </pc:picChg>
        <pc:picChg chg="add mod">
          <ac:chgData name="Michaela Kotěšovská – LEGALITÉ attorneys at law" userId="a9ca745e-9084-482c-a021-03d5b0a932e8" providerId="ADAL" clId="{6C0BEEBA-8D6B-4548-943F-7F4E60A4CAAB}" dt="2023-05-19T12:24:04.798" v="1987" actId="1036"/>
          <ac:picMkLst>
            <pc:docMk/>
            <pc:sldMk cId="3195975017" sldId="311"/>
            <ac:picMk id="6" creationId="{FE4113F1-19DA-AABB-F7E5-1CB4959179CA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516329408" sldId="312"/>
        </pc:sldMkLst>
        <pc:spChg chg="mod">
          <ac:chgData name="Michaela Kotěšovská – LEGALITÉ attorneys at law" userId="a9ca745e-9084-482c-a021-03d5b0a932e8" providerId="ADAL" clId="{6C0BEEBA-8D6B-4548-943F-7F4E60A4CAAB}" dt="2023-05-19T12:24:40.274" v="1993"/>
          <ac:spMkLst>
            <pc:docMk/>
            <pc:sldMk cId="516329408" sldId="312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29:28.913" v="2065" actId="14100"/>
          <ac:spMkLst>
            <pc:docMk/>
            <pc:sldMk cId="516329408" sldId="312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30:27.671" v="2076" actId="478"/>
          <ac:spMkLst>
            <pc:docMk/>
            <pc:sldMk cId="516329408" sldId="312"/>
            <ac:spMk id="7" creationId="{79C5A852-CCA2-961F-F956-3D6E8C7CCA51}"/>
          </ac:spMkLst>
        </pc:spChg>
        <pc:spChg chg="add mod">
          <ac:chgData name="Michaela Kotěšovská – LEGALITÉ attorneys at law" userId="a9ca745e-9084-482c-a021-03d5b0a932e8" providerId="ADAL" clId="{6C0BEEBA-8D6B-4548-943F-7F4E60A4CAAB}" dt="2023-05-19T12:29:36.537" v="2068" actId="1038"/>
          <ac:spMkLst>
            <pc:docMk/>
            <pc:sldMk cId="516329408" sldId="312"/>
            <ac:spMk id="8" creationId="{51CF2B46-552C-1651-472C-B8570A680396}"/>
          </ac:spMkLst>
        </pc:spChg>
        <pc:spChg chg="del mod">
          <ac:chgData name="Michaela Kotěšovská – LEGALITÉ attorneys at law" userId="a9ca745e-9084-482c-a021-03d5b0a932e8" providerId="ADAL" clId="{6C0BEEBA-8D6B-4548-943F-7F4E60A4CAAB}" dt="2023-05-19T12:26:11.049" v="2027" actId="478"/>
          <ac:spMkLst>
            <pc:docMk/>
            <pc:sldMk cId="516329408" sldId="312"/>
            <ac:spMk id="11" creationId="{FDE66EF1-F2DB-9D87-8C79-3021103B8E57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2:24:46.209" v="1994" actId="478"/>
          <ac:picMkLst>
            <pc:docMk/>
            <pc:sldMk cId="516329408" sldId="312"/>
            <ac:picMk id="3" creationId="{8888134C-ACA8-A775-6994-241B6E496F55}"/>
          </ac:picMkLst>
        </pc:picChg>
        <pc:picChg chg="add mod">
          <ac:chgData name="Michaela Kotěšovská – LEGALITÉ attorneys at law" userId="a9ca745e-9084-482c-a021-03d5b0a932e8" providerId="ADAL" clId="{6C0BEEBA-8D6B-4548-943F-7F4E60A4CAAB}" dt="2023-05-19T12:30:04.744" v="2073" actId="1036"/>
          <ac:picMkLst>
            <pc:docMk/>
            <pc:sldMk cId="516329408" sldId="312"/>
            <ac:picMk id="5" creationId="{901FFD79-CA78-310C-C93F-D12881D85DBE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4187163421" sldId="313"/>
        </pc:sldMkLst>
        <pc:spChg chg="mod">
          <ac:chgData name="Michaela Kotěšovská – LEGALITÉ attorneys at law" userId="a9ca745e-9084-482c-a021-03d5b0a932e8" providerId="ADAL" clId="{6C0BEEBA-8D6B-4548-943F-7F4E60A4CAAB}" dt="2023-05-19T12:32:12.049" v="2094" actId="255"/>
          <ac:spMkLst>
            <pc:docMk/>
            <pc:sldMk cId="4187163421" sldId="313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31:13.997" v="2084" actId="478"/>
          <ac:spMkLst>
            <pc:docMk/>
            <pc:sldMk cId="4187163421" sldId="313"/>
            <ac:spMk id="8" creationId="{51CF2B46-552C-1651-472C-B8570A680396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12:31:51.995" v="2091" actId="14100"/>
          <ac:picMkLst>
            <pc:docMk/>
            <pc:sldMk cId="4187163421" sldId="313"/>
            <ac:picMk id="3" creationId="{56581F68-7BED-977B-B1C9-0DD9F6C5DD88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2:30:19.459" v="2075" actId="478"/>
          <ac:picMkLst>
            <pc:docMk/>
            <pc:sldMk cId="4187163421" sldId="313"/>
            <ac:picMk id="5" creationId="{901FFD79-CA78-310C-C93F-D12881D85DBE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429529952" sldId="314"/>
        </pc:sldMkLst>
        <pc:spChg chg="mod">
          <ac:chgData name="Michaela Kotěšovská – LEGALITÉ attorneys at law" userId="a9ca745e-9084-482c-a021-03d5b0a932e8" providerId="ADAL" clId="{6C0BEEBA-8D6B-4548-943F-7F4E60A4CAAB}" dt="2023-05-19T12:32:39.470" v="2100"/>
          <ac:spMkLst>
            <pc:docMk/>
            <pc:sldMk cId="1429529952" sldId="314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33:42.646" v="2119" actId="948"/>
          <ac:spMkLst>
            <pc:docMk/>
            <pc:sldMk cId="1429529952" sldId="314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32:50.520" v="2104" actId="478"/>
          <ac:spMkLst>
            <pc:docMk/>
            <pc:sldMk cId="1429529952" sldId="314"/>
            <ac:spMk id="8" creationId="{51CF2B46-552C-1651-472C-B8570A680396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12:33:54.906" v="2122" actId="167"/>
          <ac:picMkLst>
            <pc:docMk/>
            <pc:sldMk cId="1429529952" sldId="314"/>
            <ac:picMk id="3" creationId="{28B61960-871D-EB7D-95B3-3434605D1D0B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2:32:54.667" v="2106" actId="478"/>
          <ac:picMkLst>
            <pc:docMk/>
            <pc:sldMk cId="1429529952" sldId="314"/>
            <ac:picMk id="5" creationId="{901FFD79-CA78-310C-C93F-D12881D85DBE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12:34:00.079" v="2123" actId="1076"/>
          <ac:picMkLst>
            <pc:docMk/>
            <pc:sldMk cId="1429529952" sldId="314"/>
            <ac:picMk id="6" creationId="{F90A5D84-4964-26CF-A963-342177F91206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737307342" sldId="315"/>
        </pc:sldMkLst>
        <pc:spChg chg="mod">
          <ac:chgData name="Michaela Kotěšovská – LEGALITÉ attorneys at law" userId="a9ca745e-9084-482c-a021-03d5b0a932e8" providerId="ADAL" clId="{6C0BEEBA-8D6B-4548-943F-7F4E60A4CAAB}" dt="2023-05-19T12:34:21.440" v="2127"/>
          <ac:spMkLst>
            <pc:docMk/>
            <pc:sldMk cId="737307342" sldId="315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35:17.957" v="2143" actId="1076"/>
          <ac:spMkLst>
            <pc:docMk/>
            <pc:sldMk cId="737307342" sldId="315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2:34:25.646" v="2129" actId="478"/>
          <ac:picMkLst>
            <pc:docMk/>
            <pc:sldMk cId="737307342" sldId="315"/>
            <ac:picMk id="3" creationId="{28B61960-871D-EB7D-95B3-3434605D1D0B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12:35:07.383" v="2141" actId="14100"/>
          <ac:picMkLst>
            <pc:docMk/>
            <pc:sldMk cId="737307342" sldId="315"/>
            <ac:picMk id="5" creationId="{398B0A7C-E19F-2CB4-A36F-6E2BE0EDC281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2:34:24.963" v="2128" actId="478"/>
          <ac:picMkLst>
            <pc:docMk/>
            <pc:sldMk cId="737307342" sldId="315"/>
            <ac:picMk id="6" creationId="{F90A5D84-4964-26CF-A963-342177F91206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260602620" sldId="316"/>
        </pc:sldMkLst>
        <pc:spChg chg="mod">
          <ac:chgData name="Michaela Kotěšovská – LEGALITÉ attorneys at law" userId="a9ca745e-9084-482c-a021-03d5b0a932e8" providerId="ADAL" clId="{6C0BEEBA-8D6B-4548-943F-7F4E60A4CAAB}" dt="2023-05-19T12:35:58.141" v="2151"/>
          <ac:spMkLst>
            <pc:docMk/>
            <pc:sldMk cId="3260602620" sldId="316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36:58.080" v="2163" actId="14100"/>
          <ac:spMkLst>
            <pc:docMk/>
            <pc:sldMk cId="3260602620" sldId="316"/>
            <ac:spMk id="4" creationId="{C53F0A37-64C8-29A7-2EC8-309ECC160996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2:35:48.580" v="2148" actId="478"/>
          <ac:picMkLst>
            <pc:docMk/>
            <pc:sldMk cId="3260602620" sldId="316"/>
            <ac:picMk id="3" creationId="{28B61960-871D-EB7D-95B3-3434605D1D0B}"/>
          </ac:picMkLst>
        </pc:picChg>
        <pc:picChg chg="add mod">
          <ac:chgData name="Michaela Kotěšovská – LEGALITÉ attorneys at law" userId="a9ca745e-9084-482c-a021-03d5b0a932e8" providerId="ADAL" clId="{6C0BEEBA-8D6B-4548-943F-7F4E60A4CAAB}" dt="2023-05-19T12:37:06.832" v="2167" actId="1076"/>
          <ac:picMkLst>
            <pc:docMk/>
            <pc:sldMk cId="3260602620" sldId="316"/>
            <ac:picMk id="5" creationId="{914EFE81-B270-0DA7-977C-CFCC28317B5D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2:35:47.847" v="2147" actId="478"/>
          <ac:picMkLst>
            <pc:docMk/>
            <pc:sldMk cId="3260602620" sldId="316"/>
            <ac:picMk id="6" creationId="{F90A5D84-4964-26CF-A963-342177F91206}"/>
          </ac:picMkLst>
        </pc:picChg>
      </pc:sldChg>
      <pc:sldChg chg="addSp 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4136178473" sldId="317"/>
        </pc:sldMkLst>
        <pc:spChg chg="mod">
          <ac:chgData name="Michaela Kotěšovská – LEGALITÉ attorneys at law" userId="a9ca745e-9084-482c-a021-03d5b0a932e8" providerId="ADAL" clId="{6C0BEEBA-8D6B-4548-943F-7F4E60A4CAAB}" dt="2023-05-19T12:37:42.338" v="2173"/>
          <ac:spMkLst>
            <pc:docMk/>
            <pc:sldMk cId="4136178473" sldId="317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39:01.190" v="2193" actId="14100"/>
          <ac:spMkLst>
            <pc:docMk/>
            <pc:sldMk cId="4136178473" sldId="317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49:25.817" v="2341" actId="478"/>
          <ac:spMkLst>
            <pc:docMk/>
            <pc:sldMk cId="4136178473" sldId="317"/>
            <ac:spMk id="7" creationId="{79C5A852-CCA2-961F-F956-3D6E8C7CCA51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12:39:07.786" v="2195" actId="1076"/>
          <ac:picMkLst>
            <pc:docMk/>
            <pc:sldMk cId="4136178473" sldId="317"/>
            <ac:picMk id="3" creationId="{F3BE5766-0E78-A62B-EFC6-A47E621EE69C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2:37:43.507" v="2174" actId="478"/>
          <ac:picMkLst>
            <pc:docMk/>
            <pc:sldMk cId="4136178473" sldId="317"/>
            <ac:picMk id="5" creationId="{3C9CED2D-8336-9550-663E-A36BE638CA03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2736765171" sldId="318"/>
        </pc:sldMkLst>
        <pc:spChg chg="mod">
          <ac:chgData name="Michaela Kotěšovská – LEGALITÉ attorneys at law" userId="a9ca745e-9084-482c-a021-03d5b0a932e8" providerId="ADAL" clId="{6C0BEEBA-8D6B-4548-943F-7F4E60A4CAAB}" dt="2023-05-19T12:39:32.631" v="2199"/>
          <ac:spMkLst>
            <pc:docMk/>
            <pc:sldMk cId="2736765171" sldId="318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40:15.697" v="2207" actId="114"/>
          <ac:spMkLst>
            <pc:docMk/>
            <pc:sldMk cId="2736765171" sldId="318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49:23.275" v="2340" actId="478"/>
          <ac:spMkLst>
            <pc:docMk/>
            <pc:sldMk cId="2736765171" sldId="318"/>
            <ac:spMk id="7" creationId="{79C5A852-CCA2-961F-F956-3D6E8C7CCA51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2:40:02.202" v="2205" actId="478"/>
          <ac:picMkLst>
            <pc:docMk/>
            <pc:sldMk cId="2736765171" sldId="318"/>
            <ac:picMk id="3" creationId="{F3BE5766-0E78-A62B-EFC6-A47E621EE69C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12:40:51.477" v="2214" actId="1076"/>
          <ac:picMkLst>
            <pc:docMk/>
            <pc:sldMk cId="2736765171" sldId="318"/>
            <ac:picMk id="5" creationId="{D569C7D3-93AB-E1D8-B065-8595CF25C152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448643068" sldId="319"/>
        </pc:sldMkLst>
        <pc:spChg chg="mod">
          <ac:chgData name="Michaela Kotěšovská – LEGALITÉ attorneys at law" userId="a9ca745e-9084-482c-a021-03d5b0a932e8" providerId="ADAL" clId="{6C0BEEBA-8D6B-4548-943F-7F4E60A4CAAB}" dt="2023-05-19T12:41:25.938" v="2234" actId="1035"/>
          <ac:spMkLst>
            <pc:docMk/>
            <pc:sldMk cId="3448643068" sldId="319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42:29.169" v="2247" actId="114"/>
          <ac:spMkLst>
            <pc:docMk/>
            <pc:sldMk cId="3448643068" sldId="319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49:20.121" v="2339" actId="478"/>
          <ac:spMkLst>
            <pc:docMk/>
            <pc:sldMk cId="3448643068" sldId="319"/>
            <ac:spMk id="7" creationId="{79C5A852-CCA2-961F-F956-3D6E8C7CCA51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12:42:16.798" v="2246" actId="1076"/>
          <ac:picMkLst>
            <pc:docMk/>
            <pc:sldMk cId="3448643068" sldId="319"/>
            <ac:picMk id="3" creationId="{E759ED67-210C-E930-4E44-467AD458D4B8}"/>
          </ac:picMkLst>
        </pc:picChg>
        <pc:picChg chg="del">
          <ac:chgData name="Michaela Kotěšovská – LEGALITÉ attorneys at law" userId="a9ca745e-9084-482c-a021-03d5b0a932e8" providerId="ADAL" clId="{6C0BEEBA-8D6B-4548-943F-7F4E60A4CAAB}" dt="2023-05-19T12:41:28.433" v="2235" actId="478"/>
          <ac:picMkLst>
            <pc:docMk/>
            <pc:sldMk cId="3448643068" sldId="319"/>
            <ac:picMk id="5" creationId="{D569C7D3-93AB-E1D8-B065-8595CF25C152}"/>
          </ac:picMkLst>
        </pc:picChg>
      </pc:sldChg>
      <pc:sldChg chg="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85865996" sldId="320"/>
        </pc:sldMkLst>
        <pc:spChg chg="mod">
          <ac:chgData name="Michaela Kotěšovská – LEGALITÉ attorneys at law" userId="a9ca745e-9084-482c-a021-03d5b0a932e8" providerId="ADAL" clId="{6C0BEEBA-8D6B-4548-943F-7F4E60A4CAAB}" dt="2023-05-19T12:43:02.560" v="2252"/>
          <ac:spMkLst>
            <pc:docMk/>
            <pc:sldMk cId="85865996" sldId="320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43:52.552" v="2260" actId="14100"/>
          <ac:spMkLst>
            <pc:docMk/>
            <pc:sldMk cId="85865996" sldId="320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49:17.571" v="2338" actId="478"/>
          <ac:spMkLst>
            <pc:docMk/>
            <pc:sldMk cId="85865996" sldId="320"/>
            <ac:spMk id="7" creationId="{79C5A852-CCA2-961F-F956-3D6E8C7CCA51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2:42:52.487" v="2249" actId="478"/>
          <ac:picMkLst>
            <pc:docMk/>
            <pc:sldMk cId="85865996" sldId="320"/>
            <ac:picMk id="3" creationId="{E759ED67-210C-E930-4E44-467AD458D4B8}"/>
          </ac:picMkLst>
        </pc:picChg>
      </pc:sldChg>
      <pc:sldChg chg="add del">
        <pc:chgData name="Michaela Kotěšovská – LEGALITÉ attorneys at law" userId="a9ca745e-9084-482c-a021-03d5b0a932e8" providerId="ADAL" clId="{6C0BEEBA-8D6B-4548-943F-7F4E60A4CAAB}" dt="2023-05-19T12:44:06.276" v="2262" actId="47"/>
        <pc:sldMkLst>
          <pc:docMk/>
          <pc:sldMk cId="1489816363" sldId="321"/>
        </pc:sldMkLst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2457900548" sldId="321"/>
        </pc:sldMkLst>
        <pc:spChg chg="mod">
          <ac:chgData name="Michaela Kotěšovská – LEGALITÉ attorneys at law" userId="a9ca745e-9084-482c-a021-03d5b0a932e8" providerId="ADAL" clId="{6C0BEEBA-8D6B-4548-943F-7F4E60A4CAAB}" dt="2023-05-19T12:44:44.809" v="2273"/>
          <ac:spMkLst>
            <pc:docMk/>
            <pc:sldMk cId="2457900548" sldId="321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46:20.372" v="2290" actId="20577"/>
          <ac:spMkLst>
            <pc:docMk/>
            <pc:sldMk cId="2457900548" sldId="321"/>
            <ac:spMk id="4" creationId="{C53F0A37-64C8-29A7-2EC8-309ECC160996}"/>
          </ac:spMkLst>
        </pc:spChg>
        <pc:spChg chg="del mod">
          <ac:chgData name="Michaela Kotěšovská – LEGALITÉ attorneys at law" userId="a9ca745e-9084-482c-a021-03d5b0a932e8" providerId="ADAL" clId="{6C0BEEBA-8D6B-4548-943F-7F4E60A4CAAB}" dt="2023-05-19T12:49:14.659" v="2337" actId="478"/>
          <ac:spMkLst>
            <pc:docMk/>
            <pc:sldMk cId="2457900548" sldId="321"/>
            <ac:spMk id="7" creationId="{79C5A852-CCA2-961F-F956-3D6E8C7CCA51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12:46:36.664" v="2292" actId="1076"/>
          <ac:picMkLst>
            <pc:docMk/>
            <pc:sldMk cId="2457900548" sldId="321"/>
            <ac:picMk id="3" creationId="{B8D2DEA4-563C-FC58-13D6-9E8E16C7FFA1}"/>
          </ac:picMkLst>
        </pc:picChg>
      </pc:sldChg>
      <pc:sldChg chg="modSp add del mod ord">
        <pc:chgData name="Michaela Kotěšovská – LEGALITÉ attorneys at law" userId="a9ca745e-9084-482c-a021-03d5b0a932e8" providerId="ADAL" clId="{6C0BEEBA-8D6B-4548-943F-7F4E60A4CAAB}" dt="2023-05-19T12:44:32.381" v="2269" actId="47"/>
        <pc:sldMkLst>
          <pc:docMk/>
          <pc:sldMk cId="2495023274" sldId="321"/>
        </pc:sldMkLst>
        <pc:spChg chg="mod">
          <ac:chgData name="Michaela Kotěšovská – LEGALITÉ attorneys at law" userId="a9ca745e-9084-482c-a021-03d5b0a932e8" providerId="ADAL" clId="{6C0BEEBA-8D6B-4548-943F-7F4E60A4CAAB}" dt="2023-05-19T12:44:26.986" v="2268"/>
          <ac:spMkLst>
            <pc:docMk/>
            <pc:sldMk cId="2495023274" sldId="321"/>
            <ac:spMk id="2" creationId="{7B5257EC-6804-3563-2B94-C5F9D1DF8186}"/>
          </ac:spMkLst>
        </pc:spChg>
      </pc:sldChg>
      <pc:sldChg chg="del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752820376" sldId="322"/>
        </pc:sldMkLst>
        <pc:spChg chg="mod">
          <ac:chgData name="Michaela Kotěšovská – LEGALITÉ attorneys at law" userId="a9ca745e-9084-482c-a021-03d5b0a932e8" providerId="ADAL" clId="{6C0BEEBA-8D6B-4548-943F-7F4E60A4CAAB}" dt="2023-05-19T12:46:56.256" v="2298"/>
          <ac:spMkLst>
            <pc:docMk/>
            <pc:sldMk cId="1752820376" sldId="322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48:32.332" v="2324" actId="14100"/>
          <ac:spMkLst>
            <pc:docMk/>
            <pc:sldMk cId="1752820376" sldId="322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49:10.844" v="2335" actId="478"/>
          <ac:spMkLst>
            <pc:docMk/>
            <pc:sldMk cId="1752820376" sldId="322"/>
            <ac:spMk id="7" creationId="{79C5A852-CCA2-961F-F956-3D6E8C7CCA51}"/>
          </ac:spMkLst>
        </pc:sp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046941077" sldId="323"/>
        </pc:sldMkLst>
        <pc:spChg chg="mod">
          <ac:chgData name="Michaela Kotěšovská – LEGALITÉ attorneys at law" userId="a9ca745e-9084-482c-a021-03d5b0a932e8" providerId="ADAL" clId="{6C0BEEBA-8D6B-4548-943F-7F4E60A4CAAB}" dt="2023-05-19T12:48:20.753" v="2323" actId="1035"/>
          <ac:spMkLst>
            <pc:docMk/>
            <pc:sldMk cId="3046941077" sldId="323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50:17.706" v="2346" actId="14100"/>
          <ac:spMkLst>
            <pc:docMk/>
            <pc:sldMk cId="3046941077" sldId="323"/>
            <ac:spMk id="4" creationId="{C53F0A37-64C8-29A7-2EC8-309ECC160996}"/>
          </ac:spMkLst>
        </pc:spChg>
        <pc:picChg chg="add del mod ord">
          <ac:chgData name="Michaela Kotěšovská – LEGALITÉ attorneys at law" userId="a9ca745e-9084-482c-a021-03d5b0a932e8" providerId="ADAL" clId="{6C0BEEBA-8D6B-4548-943F-7F4E60A4CAAB}" dt="2023-05-19T12:49:05.340" v="2334" actId="14100"/>
          <ac:picMkLst>
            <pc:docMk/>
            <pc:sldMk cId="3046941077" sldId="323"/>
            <ac:picMk id="3" creationId="{A81A6986-80DF-7669-BC83-47A3317FEDA1}"/>
          </ac:picMkLst>
        </pc:picChg>
      </pc:sldChg>
      <pc:sldChg chg="addSp delSp modSp add mo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3301805404" sldId="324"/>
        </pc:sldMkLst>
        <pc:spChg chg="mod">
          <ac:chgData name="Michaela Kotěšovská – LEGALITÉ attorneys at law" userId="a9ca745e-9084-482c-a021-03d5b0a932e8" providerId="ADAL" clId="{6C0BEEBA-8D6B-4548-943F-7F4E60A4CAAB}" dt="2023-05-19T12:50:56.969" v="2366" actId="1036"/>
          <ac:spMkLst>
            <pc:docMk/>
            <pc:sldMk cId="3301805404" sldId="324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51:30.119" v="2373" actId="14100"/>
          <ac:spMkLst>
            <pc:docMk/>
            <pc:sldMk cId="3301805404" sldId="324"/>
            <ac:spMk id="4" creationId="{C53F0A37-64C8-29A7-2EC8-309ECC160996}"/>
          </ac:spMkLst>
        </pc:spChg>
        <pc:spChg chg="del">
          <ac:chgData name="Michaela Kotěšovská – LEGALITÉ attorneys at law" userId="a9ca745e-9084-482c-a021-03d5b0a932e8" providerId="ADAL" clId="{6C0BEEBA-8D6B-4548-943F-7F4E60A4CAAB}" dt="2023-05-19T12:50:41.354" v="2349" actId="478"/>
          <ac:spMkLst>
            <pc:docMk/>
            <pc:sldMk cId="3301805404" sldId="324"/>
            <ac:spMk id="7" creationId="{79C5A852-CCA2-961F-F956-3D6E8C7CCA51}"/>
          </ac:spMkLst>
        </pc:spChg>
        <pc:picChg chg="del">
          <ac:chgData name="Michaela Kotěšovská – LEGALITÉ attorneys at law" userId="a9ca745e-9084-482c-a021-03d5b0a932e8" providerId="ADAL" clId="{6C0BEEBA-8D6B-4548-943F-7F4E60A4CAAB}" dt="2023-05-19T12:50:39.225" v="2348" actId="478"/>
          <ac:picMkLst>
            <pc:docMk/>
            <pc:sldMk cId="3301805404" sldId="324"/>
            <ac:picMk id="3" creationId="{A81A6986-80DF-7669-BC83-47A3317FEDA1}"/>
          </ac:picMkLst>
        </pc:picChg>
        <pc:picChg chg="add mod ord">
          <ac:chgData name="Michaela Kotěšovská – LEGALITÉ attorneys at law" userId="a9ca745e-9084-482c-a021-03d5b0a932e8" providerId="ADAL" clId="{6C0BEEBA-8D6B-4548-943F-7F4E60A4CAAB}" dt="2023-05-19T12:51:41.222" v="2378" actId="1076"/>
          <ac:picMkLst>
            <pc:docMk/>
            <pc:sldMk cId="3301805404" sldId="324"/>
            <ac:picMk id="5" creationId="{40A17D79-EB22-4105-1977-B386C0798E1C}"/>
          </ac:picMkLst>
        </pc:picChg>
      </pc:sldChg>
      <pc:sldChg chg="addSp modSp add mod ord modTransition">
        <pc:chgData name="Michaela Kotěšovská – LEGALITÉ attorneys at law" userId="a9ca745e-9084-482c-a021-03d5b0a932e8" providerId="ADAL" clId="{6C0BEEBA-8D6B-4548-943F-7F4E60A4CAAB}" dt="2023-05-19T12:56:06.400" v="2405"/>
        <pc:sldMkLst>
          <pc:docMk/>
          <pc:sldMk cId="1152362852" sldId="325"/>
        </pc:sldMkLst>
        <pc:spChg chg="mod">
          <ac:chgData name="Michaela Kotěšovská – LEGALITÉ attorneys at law" userId="a9ca745e-9084-482c-a021-03d5b0a932e8" providerId="ADAL" clId="{6C0BEEBA-8D6B-4548-943F-7F4E60A4CAAB}" dt="2023-05-19T12:52:44.992" v="2384"/>
          <ac:spMkLst>
            <pc:docMk/>
            <pc:sldMk cId="1152362852" sldId="325"/>
            <ac:spMk id="2" creationId="{7B5257EC-6804-3563-2B94-C5F9D1DF8186}"/>
          </ac:spMkLst>
        </pc:spChg>
        <pc:spChg chg="mod">
          <ac:chgData name="Michaela Kotěšovská – LEGALITÉ attorneys at law" userId="a9ca745e-9084-482c-a021-03d5b0a932e8" providerId="ADAL" clId="{6C0BEEBA-8D6B-4548-943F-7F4E60A4CAAB}" dt="2023-05-19T12:53:28.139" v="2392" actId="948"/>
          <ac:spMkLst>
            <pc:docMk/>
            <pc:sldMk cId="1152362852" sldId="325"/>
            <ac:spMk id="4" creationId="{C53F0A37-64C8-29A7-2EC8-309ECC160996}"/>
          </ac:spMkLst>
        </pc:spChg>
        <pc:picChg chg="add mod ord">
          <ac:chgData name="Michaela Kotěšovská – LEGALITÉ attorneys at law" userId="a9ca745e-9084-482c-a021-03d5b0a932e8" providerId="ADAL" clId="{6C0BEEBA-8D6B-4548-943F-7F4E60A4CAAB}" dt="2023-05-19T12:54:07.340" v="2401" actId="14100"/>
          <ac:picMkLst>
            <pc:docMk/>
            <pc:sldMk cId="1152362852" sldId="325"/>
            <ac:picMk id="3" creationId="{F0AD7621-0C5C-7FCC-B071-4A220A0C6E84}"/>
          </ac:picMkLst>
        </pc:picChg>
      </pc:sldChg>
      <pc:sldChg chg="add del modTransition">
        <pc:chgData name="Michaela Kotěšovská – LEGALITÉ attorneys at law" userId="a9ca745e-9084-482c-a021-03d5b0a932e8" providerId="ADAL" clId="{6C0BEEBA-8D6B-4548-943F-7F4E60A4CAAB}" dt="2023-05-19T12:56:26.419" v="2407" actId="2696"/>
        <pc:sldMkLst>
          <pc:docMk/>
          <pc:sldMk cId="2702502558" sldId="326"/>
        </pc:sldMkLst>
      </pc:sldChg>
      <pc:sldMasterChg chg="modSldLayout">
        <pc:chgData name="Michaela Kotěšovská – LEGALITÉ attorneys at law" userId="a9ca745e-9084-482c-a021-03d5b0a932e8" providerId="ADAL" clId="{6C0BEEBA-8D6B-4548-943F-7F4E60A4CAAB}" dt="2023-05-19T11:31:35.474" v="1280"/>
        <pc:sldMasterMkLst>
          <pc:docMk/>
          <pc:sldMasterMk cId="2858849333" sldId="2147483648"/>
        </pc:sldMasterMkLst>
        <pc:sldLayoutChg chg="addSp delSp modSp">
          <pc:chgData name="Michaela Kotěšovská – LEGALITÉ attorneys at law" userId="a9ca745e-9084-482c-a021-03d5b0a932e8" providerId="ADAL" clId="{6C0BEEBA-8D6B-4548-943F-7F4E60A4CAAB}" dt="2023-05-19T11:31:35.474" v="1280"/>
          <pc:sldLayoutMkLst>
            <pc:docMk/>
            <pc:sldMasterMk cId="2858849333" sldId="2147483648"/>
            <pc:sldLayoutMk cId="1633260870" sldId="2147483663"/>
          </pc:sldLayoutMkLst>
          <pc:picChg chg="add del mod">
            <ac:chgData name="Michaela Kotěšovská – LEGALITÉ attorneys at law" userId="a9ca745e-9084-482c-a021-03d5b0a932e8" providerId="ADAL" clId="{6C0BEEBA-8D6B-4548-943F-7F4E60A4CAAB}" dt="2023-05-19T11:31:35.474" v="1280"/>
            <ac:picMkLst>
              <pc:docMk/>
              <pc:sldMasterMk cId="2858849333" sldId="2147483648"/>
              <pc:sldLayoutMk cId="1633260870" sldId="2147483663"/>
              <ac:picMk id="4" creationId="{ED7D93E9-F859-E843-A410-B1DCAB8F3E20}"/>
            </ac:picMkLst>
          </pc:picChg>
        </pc:sldLayoutChg>
        <pc:sldLayoutChg chg="addSp delSp modSp mod">
          <pc:chgData name="Michaela Kotěšovská – LEGALITÉ attorneys at law" userId="a9ca745e-9084-482c-a021-03d5b0a932e8" providerId="ADAL" clId="{6C0BEEBA-8D6B-4548-943F-7F4E60A4CAAB}" dt="2023-05-19T11:31:34.826" v="1279"/>
          <pc:sldLayoutMkLst>
            <pc:docMk/>
            <pc:sldMasterMk cId="2858849333" sldId="2147483648"/>
            <pc:sldLayoutMk cId="68071635" sldId="2147483664"/>
          </pc:sldLayoutMkLst>
          <pc:picChg chg="add del mod">
            <ac:chgData name="Michaela Kotěšovská – LEGALITÉ attorneys at law" userId="a9ca745e-9084-482c-a021-03d5b0a932e8" providerId="ADAL" clId="{6C0BEEBA-8D6B-4548-943F-7F4E60A4CAAB}" dt="2023-05-19T11:31:34.826" v="1279"/>
            <ac:picMkLst>
              <pc:docMk/>
              <pc:sldMasterMk cId="2858849333" sldId="2147483648"/>
              <pc:sldLayoutMk cId="68071635" sldId="2147483664"/>
              <ac:picMk id="2" creationId="{7E0B9AE7-464E-2798-8183-7DB4D8278003}"/>
            </ac:picMkLst>
          </pc:picChg>
          <pc:picChg chg="add del mod">
            <ac:chgData name="Michaela Kotěšovská – LEGALITÉ attorneys at law" userId="a9ca745e-9084-482c-a021-03d5b0a932e8" providerId="ADAL" clId="{6C0BEEBA-8D6B-4548-943F-7F4E60A4CAAB}" dt="2023-05-19T11:31:34.419" v="1278"/>
            <ac:picMkLst>
              <pc:docMk/>
              <pc:sldMasterMk cId="2858849333" sldId="2147483648"/>
              <pc:sldLayoutMk cId="68071635" sldId="2147483664"/>
              <ac:picMk id="4" creationId="{91387858-0207-5556-8399-CF07CE967EAE}"/>
            </ac:picMkLst>
          </pc:picChg>
        </pc:sldLayoutChg>
      </pc:sldMasterChg>
    </pc:docChg>
  </pc:docChgLst>
  <pc:docChgLst>
    <pc:chgData name="Martin Jirsa - LEGALITÉ attorneys at law" userId="bd269c6b-b323-4ece-924f-c96d66134836" providerId="ADAL" clId="{49E70B4F-F7A3-4D38-87AF-E4E6ED5797EA}"/>
    <pc:docChg chg="undo redo custSel modSld">
      <pc:chgData name="Martin Jirsa - LEGALITÉ attorneys at law" userId="bd269c6b-b323-4ece-924f-c96d66134836" providerId="ADAL" clId="{49E70B4F-F7A3-4D38-87AF-E4E6ED5797EA}" dt="2023-08-24T12:29:04.111" v="551" actId="20577"/>
      <pc:docMkLst>
        <pc:docMk/>
      </pc:docMkLst>
      <pc:sldChg chg="modSp mod">
        <pc:chgData name="Martin Jirsa - LEGALITÉ attorneys at law" userId="bd269c6b-b323-4ece-924f-c96d66134836" providerId="ADAL" clId="{49E70B4F-F7A3-4D38-87AF-E4E6ED5797EA}" dt="2023-08-24T11:33:42.682" v="160" actId="20577"/>
        <pc:sldMkLst>
          <pc:docMk/>
          <pc:sldMk cId="2631086408" sldId="257"/>
        </pc:sldMkLst>
        <pc:spChg chg="mod">
          <ac:chgData name="Martin Jirsa - LEGALITÉ attorneys at law" userId="bd269c6b-b323-4ece-924f-c96d66134836" providerId="ADAL" clId="{49E70B4F-F7A3-4D38-87AF-E4E6ED5797EA}" dt="2023-08-24T11:33:42.682" v="160" actId="20577"/>
          <ac:spMkLst>
            <pc:docMk/>
            <pc:sldMk cId="2631086408" sldId="257"/>
            <ac:spMk id="6" creationId="{EF10EA9A-43ED-93ED-2EFC-7CD5B0ACE84F}"/>
          </ac:spMkLst>
        </pc:spChg>
        <pc:spChg chg="mod">
          <ac:chgData name="Martin Jirsa - LEGALITÉ attorneys at law" userId="bd269c6b-b323-4ece-924f-c96d66134836" providerId="ADAL" clId="{49E70B4F-F7A3-4D38-87AF-E4E6ED5797EA}" dt="2023-08-24T11:31:41.438" v="17" actId="20577"/>
          <ac:spMkLst>
            <pc:docMk/>
            <pc:sldMk cId="2631086408" sldId="257"/>
            <ac:spMk id="9" creationId="{0EC4A623-DE45-DA0F-5C97-2A37306712B0}"/>
          </ac:spMkLst>
        </pc:spChg>
      </pc:sldChg>
      <pc:sldChg chg="modSp mod">
        <pc:chgData name="Martin Jirsa - LEGALITÉ attorneys at law" userId="bd269c6b-b323-4ece-924f-c96d66134836" providerId="ADAL" clId="{49E70B4F-F7A3-4D38-87AF-E4E6ED5797EA}" dt="2023-08-24T12:21:46.343" v="545"/>
        <pc:sldMkLst>
          <pc:docMk/>
          <pc:sldMk cId="2122538465" sldId="260"/>
        </pc:sldMkLst>
        <pc:spChg chg="mod">
          <ac:chgData name="Martin Jirsa - LEGALITÉ attorneys at law" userId="bd269c6b-b323-4ece-924f-c96d66134836" providerId="ADAL" clId="{49E70B4F-F7A3-4D38-87AF-E4E6ED5797EA}" dt="2023-08-24T12:21:46.343" v="545"/>
          <ac:spMkLst>
            <pc:docMk/>
            <pc:sldMk cId="2122538465" sldId="260"/>
            <ac:spMk id="6" creationId="{B01B95B3-A3DD-6F23-3D9C-AF862B9758A8}"/>
          </ac:spMkLst>
        </pc:spChg>
      </pc:sldChg>
      <pc:sldChg chg="modSp mod">
        <pc:chgData name="Martin Jirsa - LEGALITÉ attorneys at law" userId="bd269c6b-b323-4ece-924f-c96d66134836" providerId="ADAL" clId="{49E70B4F-F7A3-4D38-87AF-E4E6ED5797EA}" dt="2023-08-24T11:47:43.727" v="429" actId="20577"/>
        <pc:sldMkLst>
          <pc:docMk/>
          <pc:sldMk cId="1101932240" sldId="263"/>
        </pc:sldMkLst>
        <pc:spChg chg="mod">
          <ac:chgData name="Martin Jirsa - LEGALITÉ attorneys at law" userId="bd269c6b-b323-4ece-924f-c96d66134836" providerId="ADAL" clId="{49E70B4F-F7A3-4D38-87AF-E4E6ED5797EA}" dt="2023-08-24T11:47:43.727" v="429" actId="20577"/>
          <ac:spMkLst>
            <pc:docMk/>
            <pc:sldMk cId="1101932240" sldId="263"/>
            <ac:spMk id="4" creationId="{C53F0A37-64C8-29A7-2EC8-309ECC160996}"/>
          </ac:spMkLst>
        </pc:spChg>
      </pc:sldChg>
      <pc:sldChg chg="modSp mod">
        <pc:chgData name="Martin Jirsa - LEGALITÉ attorneys at law" userId="bd269c6b-b323-4ece-924f-c96d66134836" providerId="ADAL" clId="{49E70B4F-F7A3-4D38-87AF-E4E6ED5797EA}" dt="2023-08-24T11:49:20.151" v="437" actId="20577"/>
        <pc:sldMkLst>
          <pc:docMk/>
          <pc:sldMk cId="587230535" sldId="268"/>
        </pc:sldMkLst>
        <pc:spChg chg="mod">
          <ac:chgData name="Martin Jirsa - LEGALITÉ attorneys at law" userId="bd269c6b-b323-4ece-924f-c96d66134836" providerId="ADAL" clId="{49E70B4F-F7A3-4D38-87AF-E4E6ED5797EA}" dt="2023-08-24T11:49:20.151" v="437" actId="20577"/>
          <ac:spMkLst>
            <pc:docMk/>
            <pc:sldMk cId="587230535" sldId="268"/>
            <ac:spMk id="4" creationId="{C53F0A37-64C8-29A7-2EC8-309ECC160996}"/>
          </ac:spMkLst>
        </pc:spChg>
      </pc:sldChg>
      <pc:sldChg chg="modSp mod">
        <pc:chgData name="Martin Jirsa - LEGALITÉ attorneys at law" userId="bd269c6b-b323-4ece-924f-c96d66134836" providerId="ADAL" clId="{49E70B4F-F7A3-4D38-87AF-E4E6ED5797EA}" dt="2023-08-24T11:51:13.208" v="438" actId="20577"/>
        <pc:sldMkLst>
          <pc:docMk/>
          <pc:sldMk cId="3565690207" sldId="277"/>
        </pc:sldMkLst>
        <pc:spChg chg="mod">
          <ac:chgData name="Martin Jirsa - LEGALITÉ attorneys at law" userId="bd269c6b-b323-4ece-924f-c96d66134836" providerId="ADAL" clId="{49E70B4F-F7A3-4D38-87AF-E4E6ED5797EA}" dt="2023-08-24T11:51:13.208" v="438" actId="20577"/>
          <ac:spMkLst>
            <pc:docMk/>
            <pc:sldMk cId="3565690207" sldId="277"/>
            <ac:spMk id="7" creationId="{6E6653BD-2C69-1EDD-71D1-70E403639BA0}"/>
          </ac:spMkLst>
        </pc:spChg>
      </pc:sldChg>
      <pc:sldChg chg="modSp mod">
        <pc:chgData name="Martin Jirsa - LEGALITÉ attorneys at law" userId="bd269c6b-b323-4ece-924f-c96d66134836" providerId="ADAL" clId="{49E70B4F-F7A3-4D38-87AF-E4E6ED5797EA}" dt="2023-08-24T12:29:04.111" v="551" actId="20577"/>
        <pc:sldMkLst>
          <pc:docMk/>
          <pc:sldMk cId="4174021694" sldId="285"/>
        </pc:sldMkLst>
        <pc:spChg chg="mod">
          <ac:chgData name="Martin Jirsa - LEGALITÉ attorneys at law" userId="bd269c6b-b323-4ece-924f-c96d66134836" providerId="ADAL" clId="{49E70B4F-F7A3-4D38-87AF-E4E6ED5797EA}" dt="2023-08-24T12:29:04.111" v="551" actId="20577"/>
          <ac:spMkLst>
            <pc:docMk/>
            <pc:sldMk cId="4174021694" sldId="285"/>
            <ac:spMk id="4" creationId="{C53F0A37-64C8-29A7-2EC8-309ECC160996}"/>
          </ac:spMkLst>
        </pc:spChg>
      </pc:sldChg>
      <pc:sldChg chg="modSp mod">
        <pc:chgData name="Martin Jirsa - LEGALITÉ attorneys at law" userId="bd269c6b-b323-4ece-924f-c96d66134836" providerId="ADAL" clId="{49E70B4F-F7A3-4D38-87AF-E4E6ED5797EA}" dt="2023-08-24T12:02:29.123" v="446" actId="20577"/>
        <pc:sldMkLst>
          <pc:docMk/>
          <pc:sldMk cId="3356254534" sldId="294"/>
        </pc:sldMkLst>
        <pc:spChg chg="mod">
          <ac:chgData name="Martin Jirsa - LEGALITÉ attorneys at law" userId="bd269c6b-b323-4ece-924f-c96d66134836" providerId="ADAL" clId="{49E70B4F-F7A3-4D38-87AF-E4E6ED5797EA}" dt="2023-08-24T12:02:29.123" v="446" actId="20577"/>
          <ac:spMkLst>
            <pc:docMk/>
            <pc:sldMk cId="3356254534" sldId="294"/>
            <ac:spMk id="4" creationId="{C53F0A37-64C8-29A7-2EC8-309ECC160996}"/>
          </ac:spMkLst>
        </pc:spChg>
      </pc:sldChg>
      <pc:sldChg chg="modSp mod">
        <pc:chgData name="Martin Jirsa - LEGALITÉ attorneys at law" userId="bd269c6b-b323-4ece-924f-c96d66134836" providerId="ADAL" clId="{49E70B4F-F7A3-4D38-87AF-E4E6ED5797EA}" dt="2023-08-24T12:21:07.031" v="544" actId="20577"/>
        <pc:sldMkLst>
          <pc:docMk/>
          <pc:sldMk cId="1152362852" sldId="325"/>
        </pc:sldMkLst>
        <pc:spChg chg="mod">
          <ac:chgData name="Martin Jirsa - LEGALITÉ attorneys at law" userId="bd269c6b-b323-4ece-924f-c96d66134836" providerId="ADAL" clId="{49E70B4F-F7A3-4D38-87AF-E4E6ED5797EA}" dt="2023-08-24T12:21:07.031" v="544" actId="20577"/>
          <ac:spMkLst>
            <pc:docMk/>
            <pc:sldMk cId="1152362852" sldId="325"/>
            <ac:spMk id="4" creationId="{C53F0A37-64C8-29A7-2EC8-309ECC160996}"/>
          </ac:spMkLst>
        </pc:spChg>
      </pc:sldChg>
      <pc:sldChg chg="modSp mod">
        <pc:chgData name="Martin Jirsa - LEGALITÉ attorneys at law" userId="bd269c6b-b323-4ece-924f-c96d66134836" providerId="ADAL" clId="{49E70B4F-F7A3-4D38-87AF-E4E6ED5797EA}" dt="2023-08-24T12:05:29.956" v="527" actId="1076"/>
        <pc:sldMkLst>
          <pc:docMk/>
          <pc:sldMk cId="4144580212" sldId="341"/>
        </pc:sldMkLst>
        <pc:spChg chg="mod">
          <ac:chgData name="Martin Jirsa - LEGALITÉ attorneys at law" userId="bd269c6b-b323-4ece-924f-c96d66134836" providerId="ADAL" clId="{49E70B4F-F7A3-4D38-87AF-E4E6ED5797EA}" dt="2023-08-24T12:04:55.722" v="482" actId="20577"/>
          <ac:spMkLst>
            <pc:docMk/>
            <pc:sldMk cId="4144580212" sldId="341"/>
            <ac:spMk id="2" creationId="{7B5257EC-6804-3563-2B94-C5F9D1DF8186}"/>
          </ac:spMkLst>
        </pc:spChg>
        <pc:spChg chg="mod">
          <ac:chgData name="Martin Jirsa - LEGALITÉ attorneys at law" userId="bd269c6b-b323-4ece-924f-c96d66134836" providerId="ADAL" clId="{49E70B4F-F7A3-4D38-87AF-E4E6ED5797EA}" dt="2023-08-24T12:05:11.284" v="524" actId="20577"/>
          <ac:spMkLst>
            <pc:docMk/>
            <pc:sldMk cId="4144580212" sldId="341"/>
            <ac:spMk id="4" creationId="{C53F0A37-64C8-29A7-2EC8-309ECC160996}"/>
          </ac:spMkLst>
        </pc:spChg>
        <pc:picChg chg="mod">
          <ac:chgData name="Martin Jirsa - LEGALITÉ attorneys at law" userId="bd269c6b-b323-4ece-924f-c96d66134836" providerId="ADAL" clId="{49E70B4F-F7A3-4D38-87AF-E4E6ED5797EA}" dt="2023-08-24T12:05:29.956" v="527" actId="1076"/>
          <ac:picMkLst>
            <pc:docMk/>
            <pc:sldMk cId="4144580212" sldId="341"/>
            <ac:picMk id="6" creationId="{3B7A7B8F-4C1F-7D7C-06B6-6EF8850566E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5237178-DF88-DA7B-9849-7E8C2320D1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9201" cy="512305"/>
          </a:xfrm>
          <a:prstGeom prst="rect">
            <a:avLst/>
          </a:prstGeom>
        </p:spPr>
        <p:txBody>
          <a:bodyPr vert="horz" lIns="94767" tIns="47384" rIns="94767" bIns="47384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1B3B2A-D5BE-0920-3F9D-95784B0505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4" y="3"/>
            <a:ext cx="3079201" cy="512305"/>
          </a:xfrm>
          <a:prstGeom prst="rect">
            <a:avLst/>
          </a:prstGeom>
        </p:spPr>
        <p:txBody>
          <a:bodyPr vert="horz" lIns="94767" tIns="47384" rIns="94767" bIns="47384" rtlCol="0"/>
          <a:lstStyle>
            <a:lvl1pPr algn="r">
              <a:defRPr sz="1200"/>
            </a:lvl1pPr>
          </a:lstStyle>
          <a:p>
            <a:r>
              <a:rPr lang="cs-CZ"/>
              <a:t>21. února 2024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18A853-5B40-9FAA-5C3C-E1F81A25CB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722315"/>
            <a:ext cx="3079201" cy="512305"/>
          </a:xfrm>
          <a:prstGeom prst="rect">
            <a:avLst/>
          </a:prstGeom>
        </p:spPr>
        <p:txBody>
          <a:bodyPr vert="horz" lIns="94767" tIns="47384" rIns="94767" bIns="47384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5B589E-B071-3D5A-25F7-62FA171D93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4" y="9722315"/>
            <a:ext cx="3079201" cy="512305"/>
          </a:xfrm>
          <a:prstGeom prst="rect">
            <a:avLst/>
          </a:prstGeom>
        </p:spPr>
        <p:txBody>
          <a:bodyPr vert="horz" lIns="94767" tIns="47384" rIns="94767" bIns="47384" rtlCol="0" anchor="b"/>
          <a:lstStyle>
            <a:lvl1pPr algn="r">
              <a:defRPr sz="1200"/>
            </a:lvl1pPr>
          </a:lstStyle>
          <a:p>
            <a:fld id="{A57CF877-B883-486E-BCFB-04FCD96D66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607201"/>
      </p:ext>
    </p:extLst>
  </p:cSld>
  <p:clrMap bg1="lt1" tx1="dk1" bg2="lt2" tx2="dk2" accent1="accent1" accent2="accent2" accent3="accent3" accent4="accent4" accent5="accent5" accent6="accent6" hlink="hlink" folHlink="folHlink"/>
  <p:hf hdr="0" ftr="0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9201" cy="512305"/>
          </a:xfrm>
          <a:prstGeom prst="rect">
            <a:avLst/>
          </a:prstGeom>
        </p:spPr>
        <p:txBody>
          <a:bodyPr vert="horz" lIns="94767" tIns="47384" rIns="94767" bIns="4738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204" y="3"/>
            <a:ext cx="3079201" cy="512305"/>
          </a:xfrm>
          <a:prstGeom prst="rect">
            <a:avLst/>
          </a:prstGeom>
        </p:spPr>
        <p:txBody>
          <a:bodyPr vert="horz" lIns="94767" tIns="47384" rIns="94767" bIns="47384" rtlCol="0"/>
          <a:lstStyle>
            <a:lvl1pPr algn="r">
              <a:defRPr sz="1200"/>
            </a:lvl1pPr>
          </a:lstStyle>
          <a:p>
            <a:r>
              <a:rPr lang="cs-CZ"/>
              <a:t>21. února 2024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1281113"/>
            <a:ext cx="6132513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7" tIns="47384" rIns="94767" bIns="4738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078" y="4924999"/>
            <a:ext cx="5683914" cy="4029683"/>
          </a:xfrm>
          <a:prstGeom prst="rect">
            <a:avLst/>
          </a:prstGeom>
        </p:spPr>
        <p:txBody>
          <a:bodyPr vert="horz" lIns="94767" tIns="47384" rIns="94767" bIns="47384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722315"/>
            <a:ext cx="3079201" cy="512305"/>
          </a:xfrm>
          <a:prstGeom prst="rect">
            <a:avLst/>
          </a:prstGeom>
        </p:spPr>
        <p:txBody>
          <a:bodyPr vert="horz" lIns="94767" tIns="47384" rIns="94767" bIns="4738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204" y="9722315"/>
            <a:ext cx="3079201" cy="512305"/>
          </a:xfrm>
          <a:prstGeom prst="rect">
            <a:avLst/>
          </a:prstGeom>
        </p:spPr>
        <p:txBody>
          <a:bodyPr vert="horz" lIns="94767" tIns="47384" rIns="94767" bIns="47384" rtlCol="0" anchor="b"/>
          <a:lstStyle>
            <a:lvl1pPr algn="r">
              <a:defRPr sz="1200"/>
            </a:lvl1pPr>
          </a:lstStyle>
          <a:p>
            <a:fld id="{66F654DB-1809-4703-A614-A8F24A893B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6155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21. února 2024</a:t>
            </a:r>
          </a:p>
        </p:txBody>
      </p:sp>
      <p:sp>
        <p:nvSpPr>
          <p:cNvPr id="6" name="Zástupný symbol pro záhlaví 5">
            <a:extLst>
              <a:ext uri="{FF2B5EF4-FFF2-40B4-BE49-F238E27FC236}">
                <a16:creationId xmlns:a16="http://schemas.microsoft.com/office/drawing/2014/main" id="{F9096C29-BDCB-6F0A-DDB0-FA2EE8D5259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02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84E5C-E2EF-95B0-0693-157821990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A983403-5AB3-6D7A-C395-973E8FAE8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2186E1-2372-8548-EEE5-C4665F4E0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EE186E-BC55-03F3-243B-B85B18E097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21. února 2024</a:t>
            </a:r>
          </a:p>
        </p:txBody>
      </p:sp>
      <p:sp>
        <p:nvSpPr>
          <p:cNvPr id="6" name="Zástupný symbol pro záhlaví 5">
            <a:extLst>
              <a:ext uri="{FF2B5EF4-FFF2-40B4-BE49-F238E27FC236}">
                <a16:creationId xmlns:a16="http://schemas.microsoft.com/office/drawing/2014/main" id="{74272BB0-3368-392A-2A94-BB478C897FB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6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21. února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54DB-1809-4703-A614-A8F24A893B5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86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21. února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54DB-1809-4703-A614-A8F24A893B5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21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7DD91-BBD3-5229-E376-25C4454DB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5E3250-ADA4-24B8-35BA-B48CFCC64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82E59F-C832-0294-D4A2-AA9F7F4B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D431AE-CEE5-7D29-1E38-ABFC6BD7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CEA765-86FB-0C29-D947-4F4DCF49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82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21A69-6945-D57B-7195-7FA9046AB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36865"/>
            <a:ext cx="10515600" cy="2635135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E87722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E497EF-F4B3-B02F-0A3A-D34C8793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CB7267-FD4B-C039-7788-89964A54F9A6}"/>
              </a:ext>
            </a:extLst>
          </p:cNvPr>
          <p:cNvSpPr txBox="1"/>
          <p:nvPr userDrawn="1"/>
        </p:nvSpPr>
        <p:spPr>
          <a:xfrm>
            <a:off x="4809461" y="6390167"/>
            <a:ext cx="2573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spc="8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www.legalite.cz</a:t>
            </a:r>
          </a:p>
        </p:txBody>
      </p:sp>
      <p:pic>
        <p:nvPicPr>
          <p:cNvPr id="14" name="Obrázek 13" descr="Obsah obrázku Obdélník&#10;&#10;Popis byl vytvořen automaticky">
            <a:extLst>
              <a:ext uri="{FF2B5EF4-FFF2-40B4-BE49-F238E27FC236}">
                <a16:creationId xmlns:a16="http://schemas.microsoft.com/office/drawing/2014/main" id="{7CB470A8-3A72-9A5A-229E-03E364FC1F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48" y="2115523"/>
            <a:ext cx="1016052" cy="3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BB5BD6-82AB-76F4-5E67-B353F4E6C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E497EF-F4B3-B02F-0A3A-D34C8793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71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A7365F-7087-29F1-E79F-2E6F168F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4CAECDC-E2CB-BD5E-6D6B-873CF0E6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271706-EC6C-3B4B-4631-34F01CC1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9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A7365F-7087-29F1-E79F-2E6F168F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4CAECDC-E2CB-BD5E-6D6B-873CF0E6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271706-EC6C-3B4B-4631-34F01CC1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8594D1-E3E7-73C5-23E1-038F35EAB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7664"/>
            <a:ext cx="9167328" cy="3055776"/>
          </a:xfrm>
          <a:prstGeom prst="rect">
            <a:avLst/>
          </a:prstGeom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E06B6C19-0FF2-EFDC-82B2-CB2F9E3562A4}"/>
              </a:ext>
            </a:extLst>
          </p:cNvPr>
          <p:cNvSpPr/>
          <p:nvPr userDrawn="1"/>
        </p:nvSpPr>
        <p:spPr>
          <a:xfrm>
            <a:off x="0" y="-95693"/>
            <a:ext cx="8213132" cy="6559768"/>
          </a:xfrm>
          <a:custGeom>
            <a:avLst/>
            <a:gdLst>
              <a:gd name="connsiteX0" fmla="*/ 0 w 8213132"/>
              <a:gd name="connsiteY0" fmla="*/ 0 h 6559768"/>
              <a:gd name="connsiteX1" fmla="*/ 3788577 w 8213132"/>
              <a:gd name="connsiteY1" fmla="*/ 0 h 6559768"/>
              <a:gd name="connsiteX2" fmla="*/ 8213132 w 8213132"/>
              <a:gd name="connsiteY2" fmla="*/ 4424556 h 6559768"/>
              <a:gd name="connsiteX3" fmla="*/ 6077920 w 8213132"/>
              <a:gd name="connsiteY3" fmla="*/ 6559768 h 6559768"/>
              <a:gd name="connsiteX4" fmla="*/ 0 w 8213132"/>
              <a:gd name="connsiteY4" fmla="*/ 481849 h 6559768"/>
              <a:gd name="connsiteX5" fmla="*/ 0 w 8213132"/>
              <a:gd name="connsiteY5" fmla="*/ 0 h 655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3132" h="6559768">
                <a:moveTo>
                  <a:pt x="0" y="0"/>
                </a:moveTo>
                <a:lnTo>
                  <a:pt x="3788577" y="0"/>
                </a:lnTo>
                <a:lnTo>
                  <a:pt x="8213132" y="4424556"/>
                </a:lnTo>
                <a:lnTo>
                  <a:pt x="6077920" y="6559768"/>
                </a:lnTo>
                <a:lnTo>
                  <a:pt x="0" y="4818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7" name="Obrázek 6" descr="Obsah obrázku text, klipart">
            <a:extLst>
              <a:ext uri="{FF2B5EF4-FFF2-40B4-BE49-F238E27FC236}">
                <a16:creationId xmlns:a16="http://schemas.microsoft.com/office/drawing/2014/main" id="{9E403D4B-780F-5B4D-63BB-A22679DBBD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44" y="4990840"/>
            <a:ext cx="2099993" cy="6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1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11FA7-8F66-2904-D4B3-C9EC43C8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EA328C-591B-F71D-9F93-D1E4103B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4CD9DA-C624-0D76-02D8-EB45304C7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868B3F-8E20-11C5-9A01-96F3545C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E035A5-BEAE-8D2C-AA31-8B8BE231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A4E04D-42DC-722B-8C09-19E2AFF0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64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A5487-95E4-DC8B-F276-2131212F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66EEF57-6422-B92C-8F9F-38F09D9BE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FCD897-7B1C-3717-D6DF-1ED8AF3C1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7E4EB2-B29B-6EF1-DC05-7DBEF212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E5F882-E60D-1884-0F87-35D9F715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A29110-2200-F53B-B157-120AC639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56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72208-81DB-0B00-D839-DC4985F4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DDA6A1-1AB5-F6AA-7F8D-97F4D2D4F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74C7DE-D0F5-91C6-C918-B9A078B0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727418-14E7-C1BC-79B5-E83616A7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DA17BC-1F00-6B8C-9905-E068C12B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31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5DBCA8D-6A7A-645B-EA36-AB7165822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AB0C80-34D8-41FF-66E0-12556982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8BF0E1-1112-25F5-BFB2-A28E3055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17D34F-724A-341D-3AAC-317E012B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5D10C4-B461-CB92-B1C6-6F074B18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0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63293-C1D0-28BE-D570-59DBA22F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B2FC9-DF7F-C764-BF72-0CA9AC20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149240-EBA9-4344-4254-7581A311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37466A-603B-5C01-D97D-3EA8E413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3D4415-83DC-A0FF-CD62-8BD0BE7C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07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63293-C1D0-28BE-D570-59DBA22F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B2FC9-DF7F-C764-BF72-0CA9AC20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149240-EBA9-4344-4254-7581A311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3D4415-83DC-A0FF-CD62-8BD0BE7C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33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63293-C1D0-28BE-D570-59DBA22F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B2FC9-DF7F-C764-BF72-0CA9AC20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149240-EBA9-4344-4254-7581A311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3D4415-83DC-A0FF-CD62-8BD0BE7C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4A937C0-5529-1945-14A8-80A81FDEB0A8}"/>
              </a:ext>
            </a:extLst>
          </p:cNvPr>
          <p:cNvSpPr txBox="1"/>
          <p:nvPr userDrawn="1"/>
        </p:nvSpPr>
        <p:spPr>
          <a:xfrm>
            <a:off x="4809461" y="6390167"/>
            <a:ext cx="2573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spc="8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www.legalite.cz</a:t>
            </a:r>
          </a:p>
        </p:txBody>
      </p:sp>
    </p:spTree>
    <p:extLst>
      <p:ext uri="{BB962C8B-B14F-4D97-AF65-F5344CB8AC3E}">
        <p14:creationId xmlns:p14="http://schemas.microsoft.com/office/powerpoint/2010/main" val="46966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EBD85-BC3E-E55D-8EEA-FFDAE88D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F2C5F6-5D40-089D-36AD-2E03F7396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C9BE1C-4861-4F35-26D3-73C7DED2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39D92C-D4F8-6CEF-08F7-882779A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D6EB31-900D-CE94-7B6B-F4642F4E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1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398FE-4DD7-2C65-7E89-8622BF7A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58A8E-48D2-BA3C-BA76-107C6F5A7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B05A98-B6DD-98C2-A580-588131564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DBF09A-BC4F-9037-CA20-BE76EFAD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923FA7-E198-3C52-03ED-F17BDB9B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37D51F-6566-1FD6-EFE0-56A93DF8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42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F6EB4-1120-D84C-4E1E-BEBC12798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C8307D-89AB-CA76-CCA6-272EAE54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A5DB6C-C317-9E69-BC26-67388F720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6BA78A-9DD4-2505-EC85-D737E3AA0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2E43147-792C-548C-406B-B291D09BA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E6D6E9-15C1-0EC1-A240-053DA75C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D395B69-BEBD-5E37-A284-18767266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FE6617F-0A03-BC6B-CDE1-5592894F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39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21A69-6945-D57B-7195-7FA9046A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BB5BD6-82AB-76F4-5E67-B353F4E6C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7CACE8-C18F-EC56-AA73-4576DB49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E497EF-F4B3-B02F-0A3A-D34C8793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53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21A69-6945-D57B-7195-7FA9046A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BB5BD6-82AB-76F4-5E67-B353F4E6C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E497EF-F4B3-B02F-0A3A-D34C8793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CB7267-FD4B-C039-7788-89964A54F9A6}"/>
              </a:ext>
            </a:extLst>
          </p:cNvPr>
          <p:cNvSpPr txBox="1"/>
          <p:nvPr userDrawn="1"/>
        </p:nvSpPr>
        <p:spPr>
          <a:xfrm>
            <a:off x="4809461" y="6390167"/>
            <a:ext cx="2573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spc="8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www.legalite.cz</a:t>
            </a:r>
          </a:p>
        </p:txBody>
      </p:sp>
    </p:spTree>
    <p:extLst>
      <p:ext uri="{BB962C8B-B14F-4D97-AF65-F5344CB8AC3E}">
        <p14:creationId xmlns:p14="http://schemas.microsoft.com/office/powerpoint/2010/main" val="163326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D90397-2EBD-85B8-DDB1-5B1119A3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A1BE7B-9DFA-80C1-E9D2-199A56A7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607929-2010-7094-F0AD-29E385476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31.05.2023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9C87D0-54DE-FF08-93A7-989F6774B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9C2A48-EE34-026A-F202-E6729C51A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1A0D-A7A9-4332-BD6F-762315E1C2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84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63" r:id="rId9"/>
    <p:sldLayoutId id="2147483665" r:id="rId10"/>
    <p:sldLayoutId id="2147483664" r:id="rId11"/>
    <p:sldLayoutId id="2147483655" r:id="rId12"/>
    <p:sldLayoutId id="2147483660" r:id="rId13"/>
    <p:sldLayoutId id="2147483656" r:id="rId14"/>
    <p:sldLayoutId id="2147483657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EF10EA9A-43ED-93ED-2EFC-7CD5B0ACE84F}"/>
              </a:ext>
            </a:extLst>
          </p:cNvPr>
          <p:cNvSpPr txBox="1"/>
          <p:nvPr/>
        </p:nvSpPr>
        <p:spPr>
          <a:xfrm>
            <a:off x="1447555" y="5382186"/>
            <a:ext cx="2849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Marie Janšová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EC4A623-DE45-DA0F-5C97-2A37306712B0}"/>
              </a:ext>
            </a:extLst>
          </p:cNvPr>
          <p:cNvSpPr txBox="1"/>
          <p:nvPr/>
        </p:nvSpPr>
        <p:spPr>
          <a:xfrm>
            <a:off x="1442299" y="5018465"/>
            <a:ext cx="2074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E87722"/>
                </a:solidFill>
                <a:latin typeface="Arial Nova Light" panose="020B0304020202020204" pitchFamily="34" charset="0"/>
              </a:rPr>
              <a:t>21. února 2024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BDE426-DD2B-E887-068E-328AEE68908F}"/>
              </a:ext>
            </a:extLst>
          </p:cNvPr>
          <p:cNvSpPr txBox="1">
            <a:spLocks/>
          </p:cNvSpPr>
          <p:nvPr/>
        </p:nvSpPr>
        <p:spPr>
          <a:xfrm>
            <a:off x="1430257" y="780597"/>
            <a:ext cx="8580017" cy="72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sz="24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DOHODY O PRACÍCH KONANÝCH MIMO PRACOVNÍ POMĚR</a:t>
            </a:r>
          </a:p>
          <a:p>
            <a:r>
              <a:rPr lang="cs-CZ" sz="20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…po „velké“ novele zákoníku práce</a:t>
            </a:r>
          </a:p>
        </p:txBody>
      </p:sp>
      <p:pic>
        <p:nvPicPr>
          <p:cNvPr id="3" name="Obrázek 2" descr="Obsah obrázku Obdélník&#10;&#10;Popis byl vytvořen automaticky">
            <a:extLst>
              <a:ext uri="{FF2B5EF4-FFF2-40B4-BE49-F238E27FC236}">
                <a16:creationId xmlns:a16="http://schemas.microsoft.com/office/drawing/2014/main" id="{26F993C4-17F1-925E-A059-C1B8CC193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76" y="1041389"/>
            <a:ext cx="1016052" cy="3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8640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DPČ/DPP –</a:t>
            </a:r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</a:t>
            </a:r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ÍPLATKY</a:t>
            </a:r>
          </a:p>
        </p:txBody>
      </p:sp>
      <p:sp>
        <p:nvSpPr>
          <p:cNvPr id="4" name="Zástupný obsah 10">
            <a:extLst>
              <a:ext uri="{FF2B5EF4-FFF2-40B4-BE49-F238E27FC236}">
                <a16:creationId xmlns:a16="http://schemas.microsoft.com/office/drawing/2014/main" id="{C53F0A37-64C8-29A7-2EC8-309ECC160996}"/>
              </a:ext>
            </a:extLst>
          </p:cNvPr>
          <p:cNvSpPr txBox="1">
            <a:spLocks/>
          </p:cNvSpPr>
          <p:nvPr/>
        </p:nvSpPr>
        <p:spPr>
          <a:xfrm>
            <a:off x="3276601" y="1518406"/>
            <a:ext cx="8708570" cy="4658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00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400" b="1" dirty="0">
                <a:solidFill>
                  <a:srgbClr val="00254F"/>
                </a:solidFill>
              </a:rPr>
              <a:t>Nově</a:t>
            </a:r>
            <a:r>
              <a:rPr lang="cs-CZ" sz="2400" dirty="0">
                <a:solidFill>
                  <a:srgbClr val="00254F"/>
                </a:solidFill>
              </a:rPr>
              <a:t> mají „dohodáři“ vedle odměny nárok na </a:t>
            </a:r>
            <a:r>
              <a:rPr lang="cs-CZ" sz="2400" b="1" dirty="0">
                <a:solidFill>
                  <a:srgbClr val="00254F"/>
                </a:solidFill>
              </a:rPr>
              <a:t>specifikované příplatky k odměně nebo náhradní volno</a:t>
            </a:r>
            <a:r>
              <a:rPr lang="cs-CZ" sz="2400" dirty="0">
                <a:solidFill>
                  <a:srgbClr val="00254F"/>
                </a:solidFill>
              </a:rPr>
              <a:t>: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</a:rPr>
              <a:t>práce ve svátek</a:t>
            </a:r>
            <a:r>
              <a:rPr lang="cs-CZ" sz="2000" dirty="0">
                <a:solidFill>
                  <a:srgbClr val="00254F"/>
                </a:solidFill>
              </a:rPr>
              <a:t>: náhradní volno s náhradou odměny ve výši průměrného výdělku (PV) nebo příplatek ve výši 100 % PV (vhodné se dohodnout, že zaměstnanec má nárok primárně na příplatek namísto náhradního volna – zvažte)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</a:rPr>
              <a:t>noční práce</a:t>
            </a:r>
            <a:r>
              <a:rPr lang="cs-CZ" sz="2000" dirty="0">
                <a:solidFill>
                  <a:srgbClr val="00254F"/>
                </a:solidFill>
              </a:rPr>
              <a:t>: 10 % průměrného výdělku (PV) (lze sjednat méně)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</a:rPr>
              <a:t>víkend</a:t>
            </a:r>
            <a:r>
              <a:rPr lang="cs-CZ" sz="2000" dirty="0">
                <a:solidFill>
                  <a:srgbClr val="00254F"/>
                </a:solidFill>
              </a:rPr>
              <a:t>: 10 % PV (lze sjednat méně)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</a:rPr>
              <a:t>ztížené pracovní prostředí</a:t>
            </a:r>
            <a:r>
              <a:rPr lang="cs-CZ" sz="2000" dirty="0">
                <a:solidFill>
                  <a:srgbClr val="00254F"/>
                </a:solidFill>
              </a:rPr>
              <a:t>: 10 % MM</a:t>
            </a:r>
          </a:p>
          <a:p>
            <a:pPr marL="230400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400" dirty="0">
                <a:solidFill>
                  <a:srgbClr val="00254F"/>
                </a:solidFill>
              </a:rPr>
              <a:t>Mohou být příplatky jiné než u zaměstnanců v pracovním poměru?</a:t>
            </a:r>
          </a:p>
          <a:p>
            <a:pPr marL="230400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400" dirty="0">
                <a:solidFill>
                  <a:srgbClr val="00254F"/>
                </a:solidFill>
              </a:rPr>
              <a:t>Pozor na znění KS!</a:t>
            </a:r>
          </a:p>
          <a:p>
            <a:pPr marL="230400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400" dirty="0">
                <a:solidFill>
                  <a:srgbClr val="00254F"/>
                </a:solidFill>
              </a:rPr>
              <a:t>Nelze sjednat odměnu se zahrnutím příplatků (pozor na měsíční, úkolové a provizní odměny)</a:t>
            </a:r>
          </a:p>
        </p:txBody>
      </p:sp>
      <p:pic>
        <p:nvPicPr>
          <p:cNvPr id="3" name="Obrázek 2" descr="Obsah obrázku vánoce, vánoční stromeček, ilustrace">
            <a:extLst>
              <a:ext uri="{FF2B5EF4-FFF2-40B4-BE49-F238E27FC236}">
                <a16:creationId xmlns:a16="http://schemas.microsoft.com/office/drawing/2014/main" id="{D9B86AF8-3324-DA26-867E-1FE124037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8" r="16842"/>
          <a:stretch/>
        </p:blipFill>
        <p:spPr>
          <a:xfrm>
            <a:off x="410359" y="2878909"/>
            <a:ext cx="2737757" cy="19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9521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DPČ/DPP – PŘEKÁŽKY V PRÁCI</a:t>
            </a:r>
            <a:endParaRPr lang="cs-CZ" sz="3200" dirty="0">
              <a:solidFill>
                <a:srgbClr val="E877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sah 10">
            <a:extLst>
              <a:ext uri="{FF2B5EF4-FFF2-40B4-BE49-F238E27FC236}">
                <a16:creationId xmlns:a16="http://schemas.microsoft.com/office/drawing/2014/main" id="{C53F0A37-64C8-29A7-2EC8-309ECC160996}"/>
              </a:ext>
            </a:extLst>
          </p:cNvPr>
          <p:cNvSpPr txBox="1">
            <a:spLocks/>
          </p:cNvSpPr>
          <p:nvPr/>
        </p:nvSpPr>
        <p:spPr>
          <a:xfrm>
            <a:off x="838200" y="1518407"/>
            <a:ext cx="10248900" cy="4658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400" b="1" dirty="0">
                <a:solidFill>
                  <a:srgbClr val="00254F"/>
                </a:solidFill>
              </a:rPr>
              <a:t>Nově mají „dohodáři“ nárok na veškeré překážky v práci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400" dirty="0">
                <a:solidFill>
                  <a:srgbClr val="00254F"/>
                </a:solidFill>
              </a:rPr>
              <a:t>tj. také jiné důležité osobní překážky na straně zaměstnance dle § 199 ZPr či překážky z důvodu obecného zájmu – </a:t>
            </a:r>
            <a:r>
              <a:rPr lang="cs-CZ" sz="2400" b="1" dirty="0">
                <a:solidFill>
                  <a:srgbClr val="00254F"/>
                </a:solidFill>
              </a:rPr>
              <a:t>ale TYTO bez náhrady odměny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400" dirty="0">
                <a:solidFill>
                  <a:srgbClr val="00254F"/>
                </a:solidFill>
              </a:rPr>
              <a:t>ostatní překážky ve stejném „režimu“ jako zaměstnanci v PP</a:t>
            </a:r>
          </a:p>
        </p:txBody>
      </p:sp>
      <p:pic>
        <p:nvPicPr>
          <p:cNvPr id="3" name="Obrázek 2" descr="Obsah obrázku kreslené, klipart, ilustrace, umění">
            <a:extLst>
              <a:ext uri="{FF2B5EF4-FFF2-40B4-BE49-F238E27FC236}">
                <a16:creationId xmlns:a16="http://schemas.microsoft.com/office/drawing/2014/main" id="{26B06CEE-13C8-9205-19F2-A70ADF1BD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49" y="3562489"/>
            <a:ext cx="4032401" cy="23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1575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DPČ/DPP –</a:t>
            </a:r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DOVOLENÁ</a:t>
            </a:r>
          </a:p>
        </p:txBody>
      </p:sp>
      <p:sp>
        <p:nvSpPr>
          <p:cNvPr id="4" name="Zástupný obsah 10">
            <a:extLst>
              <a:ext uri="{FF2B5EF4-FFF2-40B4-BE49-F238E27FC236}">
                <a16:creationId xmlns:a16="http://schemas.microsoft.com/office/drawing/2014/main" id="{C53F0A37-64C8-29A7-2EC8-309ECC160996}"/>
              </a:ext>
            </a:extLst>
          </p:cNvPr>
          <p:cNvSpPr txBox="1">
            <a:spLocks/>
          </p:cNvSpPr>
          <p:nvPr/>
        </p:nvSpPr>
        <p:spPr>
          <a:xfrm>
            <a:off x="838200" y="1518407"/>
            <a:ext cx="7554686" cy="4658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400" b="1" dirty="0">
                <a:solidFill>
                  <a:srgbClr val="00254F"/>
                </a:solidFill>
              </a:rPr>
              <a:t>Nárok na dovolenou u DPP a DPČ  – nově (od 1. 1. 2024)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000" dirty="0">
                <a:solidFill>
                  <a:srgbClr val="00254F"/>
                </a:solidFill>
              </a:rPr>
              <a:t>jen dovolená za kalendářní rok (poměrnou část)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000" dirty="0">
                <a:solidFill>
                  <a:srgbClr val="00254F"/>
                </a:solidFill>
              </a:rPr>
              <a:t>fiktivní týdenní pracovní doba 20 hodin / týden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</a:rPr>
              <a:t>Podmínky:</a:t>
            </a:r>
          </a:p>
          <a:p>
            <a:pPr marL="1080000" indent="-36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  <a:buFont typeface="+mj-lt"/>
              <a:buAutoNum type="arabicPeriod"/>
            </a:pPr>
            <a:r>
              <a:rPr lang="cs-CZ" sz="1800" dirty="0">
                <a:solidFill>
                  <a:srgbClr val="00254F"/>
                </a:solidFill>
              </a:rPr>
              <a:t>dohoda trvá nepřetržitě alespoň 4 týdny v příslušném kalendářním roce</a:t>
            </a:r>
          </a:p>
          <a:p>
            <a:pPr marL="1080000" indent="-36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  <a:buFont typeface="+mj-lt"/>
              <a:buAutoNum type="arabicPeriod"/>
            </a:pPr>
            <a:r>
              <a:rPr lang="cs-CZ" sz="1800" dirty="0">
                <a:solidFill>
                  <a:srgbClr val="00254F"/>
                </a:solidFill>
              </a:rPr>
              <a:t>zaměstnanec odpracuje alespoň 4násobek fiktivní týdenní pracovní doby, tj. 80 hodin (4 x 20 hodin)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</a:rPr>
              <a:t>výpočet pro poměrnou část dovolené: </a:t>
            </a:r>
            <a:r>
              <a:rPr lang="cs-CZ" sz="2000" dirty="0">
                <a:solidFill>
                  <a:srgbClr val="00254F"/>
                </a:solidFill>
              </a:rPr>
              <a:t>počet celých odpracovaných násobků týdenní pracovní doby/52 × 20 × výměra dovolené (v týdnech</a:t>
            </a:r>
            <a:r>
              <a:rPr lang="cs-CZ" sz="2400" dirty="0">
                <a:solidFill>
                  <a:srgbClr val="00254F"/>
                </a:solidFill>
              </a:rPr>
              <a:t>)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400" dirty="0">
                <a:solidFill>
                  <a:srgbClr val="00254F"/>
                </a:solidFill>
              </a:rPr>
              <a:t>jak rozvrhovat a čerpat dovolenou?</a:t>
            </a:r>
          </a:p>
        </p:txBody>
      </p:sp>
      <p:pic>
        <p:nvPicPr>
          <p:cNvPr id="3" name="Obrázek 2" descr="Obsah obrázku kreslené, nábytek, kniha, ilustrace">
            <a:extLst>
              <a:ext uri="{FF2B5EF4-FFF2-40B4-BE49-F238E27FC236}">
                <a16:creationId xmlns:a16="http://schemas.microsoft.com/office/drawing/2014/main" id="{F8F80BB5-75D5-13EF-9C4B-609D77A0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241" y="2626940"/>
            <a:ext cx="3050324" cy="24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766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reslené, ilustrace, klipart, design&#10;&#10;Popis byl vytvořen automaticky">
            <a:extLst>
              <a:ext uri="{FF2B5EF4-FFF2-40B4-BE49-F238E27FC236}">
                <a16:creationId xmlns:a16="http://schemas.microsoft.com/office/drawing/2014/main" id="{DCA902F0-CF6E-40C7-90ED-7078635F4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9" y="3167743"/>
            <a:ext cx="2768006" cy="155700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DPČ/DPP – </a:t>
            </a:r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POVINNOST</a:t>
            </a:r>
          </a:p>
        </p:txBody>
      </p:sp>
      <p:sp>
        <p:nvSpPr>
          <p:cNvPr id="4" name="Zástupný obsah 10">
            <a:extLst>
              <a:ext uri="{FF2B5EF4-FFF2-40B4-BE49-F238E27FC236}">
                <a16:creationId xmlns:a16="http://schemas.microsoft.com/office/drawing/2014/main" id="{C53F0A37-64C8-29A7-2EC8-309ECC160996}"/>
              </a:ext>
            </a:extLst>
          </p:cNvPr>
          <p:cNvSpPr txBox="1">
            <a:spLocks/>
          </p:cNvSpPr>
          <p:nvPr/>
        </p:nvSpPr>
        <p:spPr>
          <a:xfrm>
            <a:off x="3118745" y="1239520"/>
            <a:ext cx="8235054" cy="4937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2400" b="1" dirty="0">
                <a:solidFill>
                  <a:srgbClr val="00254F"/>
                </a:solidFill>
              </a:rPr>
              <a:t>Dosud nebylo vyžadováno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2400" b="1" dirty="0">
                <a:solidFill>
                  <a:srgbClr val="00254F"/>
                </a:solidFill>
              </a:rPr>
              <a:t>Nově: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dirty="0">
                <a:solidFill>
                  <a:srgbClr val="00254F"/>
                </a:solidFill>
              </a:rPr>
              <a:t>obdobně jako u PS, s tím, že novela rozšiřuje okruh povinných informací + specificky u DPP/DPČ i </a:t>
            </a:r>
            <a:r>
              <a:rPr lang="cs-CZ" sz="2000" b="1" dirty="0">
                <a:solidFill>
                  <a:srgbClr val="00254F"/>
                </a:solidFill>
              </a:rPr>
              <a:t>předpokládaný rozsah PD za den nebo týden včetně délky vyrovnávacího období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</a:rPr>
              <a:t>částečně se dá vyřešit odkazem na zákon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</a:rPr>
              <a:t>do</a:t>
            </a:r>
            <a:r>
              <a:rPr lang="cs-CZ" sz="2000" dirty="0">
                <a:solidFill>
                  <a:srgbClr val="00254F"/>
                </a:solidFill>
              </a:rPr>
              <a:t> </a:t>
            </a:r>
            <a:r>
              <a:rPr lang="cs-CZ" sz="2000" b="1" dirty="0">
                <a:solidFill>
                  <a:srgbClr val="00254F"/>
                </a:solidFill>
              </a:rPr>
              <a:t>7 dnů po nástupu </a:t>
            </a:r>
            <a:r>
              <a:rPr lang="cs-CZ" sz="2000" dirty="0">
                <a:solidFill>
                  <a:srgbClr val="00254F"/>
                </a:solidFill>
              </a:rPr>
              <a:t>a při změně bezodkladně, nejpozději v den účinnosti změny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dirty="0">
                <a:solidFill>
                  <a:srgbClr val="00254F"/>
                </a:solidFill>
              </a:rPr>
              <a:t>lze i </a:t>
            </a:r>
            <a:r>
              <a:rPr lang="cs-CZ" sz="2000" b="1" dirty="0">
                <a:solidFill>
                  <a:srgbClr val="00254F"/>
                </a:solidFill>
              </a:rPr>
              <a:t>elektronicky</a:t>
            </a:r>
            <a:r>
              <a:rPr lang="cs-CZ" sz="2000" dirty="0">
                <a:solidFill>
                  <a:srgbClr val="00254F"/>
                </a:solidFill>
              </a:rPr>
              <a:t> (uložit, vytisknout, uschovat doklad o seznámení)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dirty="0">
                <a:solidFill>
                  <a:srgbClr val="00254F"/>
                </a:solidFill>
              </a:rPr>
              <a:t>§ 77b ZP: speciální pravidla ohledně vysílání dohodářů do zahraničí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  <a:highlight>
                  <a:srgbClr val="FFFF00"/>
                </a:highlight>
              </a:rPr>
              <a:t>PŘIPRAVTE SI VZOR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dirty="0">
                <a:solidFill>
                  <a:srgbClr val="00254F"/>
                </a:solidFill>
              </a:rPr>
              <a:t>při nástupu do práce i nadále povinnost seznámit s pracovním řádem, BOZP, kolektivní smlouvou a vnitřními předpisy</a:t>
            </a:r>
          </a:p>
        </p:txBody>
      </p:sp>
    </p:spTree>
    <p:extLst>
      <p:ext uri="{BB962C8B-B14F-4D97-AF65-F5344CB8AC3E}">
        <p14:creationId xmlns:p14="http://schemas.microsoft.com/office/powerpoint/2010/main" val="164027989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vektorová grafika">
            <a:extLst>
              <a:ext uri="{FF2B5EF4-FFF2-40B4-BE49-F238E27FC236}">
                <a16:creationId xmlns:a16="http://schemas.microsoft.com/office/drawing/2014/main" id="{2D347EA6-25E6-48FB-70B5-D5717F6FD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829" y="1829411"/>
            <a:ext cx="5477171" cy="308090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DPP/DPČ - </a:t>
            </a:r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POVINNOST</a:t>
            </a:r>
            <a:endParaRPr lang="cs-CZ" sz="3200" dirty="0">
              <a:solidFill>
                <a:srgbClr val="E877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sah 10">
            <a:extLst>
              <a:ext uri="{FF2B5EF4-FFF2-40B4-BE49-F238E27FC236}">
                <a16:creationId xmlns:a16="http://schemas.microsoft.com/office/drawing/2014/main" id="{C53F0A37-64C8-29A7-2EC8-309ECC160996}"/>
              </a:ext>
            </a:extLst>
          </p:cNvPr>
          <p:cNvSpPr txBox="1">
            <a:spLocks/>
          </p:cNvSpPr>
          <p:nvPr/>
        </p:nvSpPr>
        <p:spPr>
          <a:xfrm>
            <a:off x="838200" y="1325903"/>
            <a:ext cx="6894095" cy="4658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00" indent="-3429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+mj-lt"/>
              <a:buAutoNum type="alphaLcParenR"/>
            </a:pPr>
            <a:r>
              <a:rPr lang="cs-CZ" sz="1800" dirty="0">
                <a:solidFill>
                  <a:srgbClr val="00254F"/>
                </a:solidFill>
              </a:rPr>
              <a:t>identifikace zaměstnavatele,</a:t>
            </a:r>
          </a:p>
          <a:p>
            <a:pPr marL="576000" indent="-3429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+mj-lt"/>
              <a:buAutoNum type="alphaLcParenR"/>
            </a:pPr>
            <a:r>
              <a:rPr lang="cs-CZ" sz="1800" dirty="0">
                <a:solidFill>
                  <a:srgbClr val="00254F"/>
                </a:solidFill>
              </a:rPr>
              <a:t>bližší označení druhu a místa výkonu práce,</a:t>
            </a:r>
          </a:p>
          <a:p>
            <a:pPr marL="576000" indent="-3429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+mj-lt"/>
              <a:buAutoNum type="alphaLcParenR"/>
            </a:pPr>
            <a:r>
              <a:rPr lang="cs-CZ" sz="1800" dirty="0">
                <a:solidFill>
                  <a:srgbClr val="00254F"/>
                </a:solidFill>
                <a:highlight>
                  <a:srgbClr val="EBAF6F"/>
                </a:highlight>
              </a:rPr>
              <a:t>výměra dovolené a způsob určování její délky,</a:t>
            </a:r>
          </a:p>
          <a:p>
            <a:pPr marL="576000" indent="-3429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+mj-lt"/>
              <a:buAutoNum type="alphaLcParenR"/>
            </a:pPr>
            <a:r>
              <a:rPr lang="cs-CZ" sz="1800" dirty="0">
                <a:solidFill>
                  <a:srgbClr val="00254F"/>
                </a:solidFill>
                <a:highlight>
                  <a:srgbClr val="EBAF6F"/>
                </a:highlight>
              </a:rPr>
              <a:t>doba trvání a podmínky zkušební doby,</a:t>
            </a:r>
          </a:p>
          <a:p>
            <a:pPr marL="576000" indent="-3429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+mj-lt"/>
              <a:buAutoNum type="alphaLcParenR"/>
            </a:pPr>
            <a:r>
              <a:rPr lang="cs-CZ" sz="1800" dirty="0">
                <a:solidFill>
                  <a:srgbClr val="00254F"/>
                </a:solidFill>
                <a:highlight>
                  <a:srgbClr val="EBAF6F"/>
                </a:highlight>
              </a:rPr>
              <a:t>postup při rozvazování DPP/DPČ</a:t>
            </a:r>
          </a:p>
          <a:p>
            <a:pPr marL="576000" indent="-3429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+mj-lt"/>
              <a:buAutoNum type="alphaLcParenR"/>
            </a:pPr>
            <a:r>
              <a:rPr lang="cs-CZ" sz="1800" dirty="0">
                <a:solidFill>
                  <a:srgbClr val="00254F"/>
                </a:solidFill>
                <a:highlight>
                  <a:srgbClr val="EBAF6F"/>
                </a:highlight>
              </a:rPr>
              <a:t>údaj o odborném rozvoji,</a:t>
            </a:r>
          </a:p>
          <a:p>
            <a:pPr marL="576000" indent="-3429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+mj-lt"/>
              <a:buAutoNum type="alphaLcParenR"/>
            </a:pPr>
            <a:r>
              <a:rPr lang="cs-CZ" sz="1800" dirty="0">
                <a:solidFill>
                  <a:srgbClr val="00254F"/>
                </a:solidFill>
              </a:rPr>
              <a:t>předpokládaném rozsahu pracovní doby za den nebo týden, o způsobu rozvržení pracovní doby včetně délky vyrovnávacího období,</a:t>
            </a:r>
          </a:p>
          <a:p>
            <a:pPr marL="576000" indent="-3429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+mj-lt"/>
              <a:buAutoNum type="alphaLcParenR"/>
            </a:pPr>
            <a:r>
              <a:rPr lang="cs-CZ" sz="1800" dirty="0">
                <a:solidFill>
                  <a:srgbClr val="00254F"/>
                </a:solidFill>
                <a:highlight>
                  <a:srgbClr val="EBAF6F"/>
                </a:highlight>
              </a:rPr>
              <a:t>rozsah minimálního NDO a NO v týdnu, údaj o poskytování přestávky na jídlo a oddech,</a:t>
            </a:r>
          </a:p>
          <a:p>
            <a:pPr marL="576000" indent="-3429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+mj-lt"/>
              <a:buAutoNum type="alphaLcParenR"/>
            </a:pPr>
            <a:r>
              <a:rPr lang="cs-CZ" sz="1800" dirty="0">
                <a:solidFill>
                  <a:srgbClr val="00254F"/>
                </a:solidFill>
                <a:highlight>
                  <a:srgbClr val="EBAF6F"/>
                </a:highlight>
              </a:rPr>
              <a:t>údaj o odměně z dohody, způsobu odměňování, splatnosti, termínu výplaty, místu a způsobu vyplácení,</a:t>
            </a:r>
          </a:p>
          <a:p>
            <a:pPr marL="576000" indent="-3429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+mj-lt"/>
              <a:buAutoNum type="alphaLcParenR"/>
            </a:pPr>
            <a:r>
              <a:rPr lang="cs-CZ" sz="1800" dirty="0">
                <a:solidFill>
                  <a:srgbClr val="00254F"/>
                </a:solidFill>
              </a:rPr>
              <a:t>údaje o kolektivních smlouvách a jejich stranách,</a:t>
            </a:r>
          </a:p>
          <a:p>
            <a:pPr marL="576000" indent="-3429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+mj-lt"/>
              <a:buAutoNum type="alphaLcParenR"/>
            </a:pPr>
            <a:r>
              <a:rPr lang="cs-CZ" sz="1800" dirty="0">
                <a:solidFill>
                  <a:srgbClr val="00254F"/>
                </a:solidFill>
                <a:highlight>
                  <a:srgbClr val="EBAF6F"/>
                </a:highlight>
              </a:rPr>
              <a:t>údaj o orgánu sociální zabezpečení, ke kterému je odváděno pojistné.</a:t>
            </a:r>
          </a:p>
          <a:p>
            <a:pPr marL="233100" indent="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None/>
            </a:pPr>
            <a:endParaRPr lang="cs-CZ" sz="1800" b="1" dirty="0">
              <a:solidFill>
                <a:srgbClr val="00254F"/>
              </a:solidFill>
              <a:highlight>
                <a:srgbClr val="FFFF00"/>
              </a:highlight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AD73C0-5EEC-FDA8-621A-C9DE808638E4}"/>
              </a:ext>
            </a:extLst>
          </p:cNvPr>
          <p:cNvSpPr txBox="1">
            <a:spLocks/>
          </p:cNvSpPr>
          <p:nvPr/>
        </p:nvSpPr>
        <p:spPr>
          <a:xfrm>
            <a:off x="7860632" y="5071507"/>
            <a:ext cx="3621505" cy="944268"/>
          </a:xfrm>
          <a:prstGeom prst="rect">
            <a:avLst/>
          </a:prstGeom>
          <a:ln>
            <a:solidFill>
              <a:srgbClr val="002856"/>
            </a:solidFill>
          </a:ln>
        </p:spPr>
        <p:txBody>
          <a:bodyPr vert="horz" lIns="114942" tIns="57471" rIns="114942" bIns="57471" rtlCol="0">
            <a:normAutofit fontScale="85000" lnSpcReduction="10000"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i="1" kern="0" dirty="0">
                <a:solidFill>
                  <a:srgbClr val="002856"/>
                </a:solidFill>
                <a:cs typeface="Arial" panose="020B0604020202020204" pitchFamily="34" charset="0"/>
              </a:rPr>
              <a:t>informace v </a:t>
            </a:r>
            <a:r>
              <a:rPr lang="cs-CZ" sz="1800" i="1" kern="0" dirty="0">
                <a:solidFill>
                  <a:srgbClr val="002856"/>
                </a:solidFill>
                <a:highlight>
                  <a:srgbClr val="EBAF6F"/>
                </a:highlight>
                <a:cs typeface="Arial" panose="020B0604020202020204" pitchFamily="34" charset="0"/>
              </a:rPr>
              <a:t>c) až f), h) a k) </a:t>
            </a:r>
            <a:r>
              <a:rPr lang="cs-CZ" sz="1800" i="1" kern="0" dirty="0">
                <a:solidFill>
                  <a:srgbClr val="002856"/>
                </a:solidFill>
                <a:cs typeface="Arial" panose="020B0604020202020204" pitchFamily="34" charset="0"/>
              </a:rPr>
              <a:t>mohou být nahrazeny odkazem na příslušný právní předpis/kolektivní smlouvu/interní předpis</a:t>
            </a:r>
            <a:endParaRPr lang="cs-CZ" altLang="cs-CZ" sz="2359" kern="0" dirty="0">
              <a:solidFill>
                <a:srgbClr val="00285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8991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7E242-53FD-0141-FD09-20513FB21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87A40-F41C-4FB8-E04E-BECA2E3B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NA DÁLKU U DOHOD</a:t>
            </a:r>
          </a:p>
        </p:txBody>
      </p:sp>
      <p:sp>
        <p:nvSpPr>
          <p:cNvPr id="3" name="Zástupný obsah 10">
            <a:extLst>
              <a:ext uri="{FF2B5EF4-FFF2-40B4-BE49-F238E27FC236}">
                <a16:creationId xmlns:a16="http://schemas.microsoft.com/office/drawing/2014/main" id="{BF7BACF4-B1C8-5809-873E-FE1EBE0C150F}"/>
              </a:ext>
            </a:extLst>
          </p:cNvPr>
          <p:cNvSpPr txBox="1">
            <a:spLocks/>
          </p:cNvSpPr>
          <p:nvPr/>
        </p:nvSpPr>
        <p:spPr>
          <a:xfrm>
            <a:off x="838200" y="1834319"/>
            <a:ext cx="10379529" cy="4658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800" b="1" dirty="0">
                <a:solidFill>
                  <a:srgbClr val="00254F"/>
                </a:solidFill>
              </a:rPr>
              <a:t>Základem písemná dohoda mezi zaměstnavatelem a zaměstnancem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u="sng" dirty="0">
                <a:solidFill>
                  <a:srgbClr val="00254F"/>
                </a:solidFill>
              </a:rPr>
              <a:t>výjimka</a:t>
            </a:r>
            <a:r>
              <a:rPr lang="cs-CZ" sz="1600" dirty="0">
                <a:solidFill>
                  <a:srgbClr val="00254F"/>
                </a:solidFill>
              </a:rPr>
              <a:t> z povinnosti písemné dohody: </a:t>
            </a:r>
            <a:r>
              <a:rPr lang="cs-CZ" sz="1600" b="1" dirty="0">
                <a:solidFill>
                  <a:srgbClr val="00254F"/>
                </a:solidFill>
              </a:rPr>
              <a:t>možnost nařízení práce na dálku </a:t>
            </a:r>
            <a:r>
              <a:rPr lang="cs-CZ" sz="1600" dirty="0">
                <a:solidFill>
                  <a:srgbClr val="00254F"/>
                </a:solidFill>
              </a:rPr>
              <a:t>zaměstnavatelem – vázáno na opatření orgánu veřejné moci 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dirty="0">
                <a:solidFill>
                  <a:srgbClr val="00254F"/>
                </a:solidFill>
              </a:rPr>
              <a:t>písemná forma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dirty="0">
                <a:solidFill>
                  <a:srgbClr val="00254F"/>
                </a:solidFill>
              </a:rPr>
              <a:t>úprava podmínek výkonu práce na dálku (obsah je ponechán na smluvních stranách)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800" b="1" dirty="0">
                <a:solidFill>
                  <a:srgbClr val="00254F"/>
                </a:solidFill>
              </a:rPr>
              <a:t>Ukončení: oboustranně písemnou dohodou / výpovědí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dirty="0">
                <a:solidFill>
                  <a:srgbClr val="00254F"/>
                </a:solidFill>
              </a:rPr>
              <a:t>lze sjednat jinou délku výpovědní doby (stejná pro zaměstnavatele i zaměstnance)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dirty="0">
                <a:solidFill>
                  <a:srgbClr val="00254F"/>
                </a:solidFill>
              </a:rPr>
              <a:t>možné sjednat nevypověditelnost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800" b="1" dirty="0">
                <a:solidFill>
                  <a:srgbClr val="00254F"/>
                </a:solidFill>
              </a:rPr>
              <a:t>BOZP</a:t>
            </a:r>
            <a:r>
              <a:rPr lang="cs-CZ" sz="1800" dirty="0">
                <a:solidFill>
                  <a:srgbClr val="00254F"/>
                </a:solidFill>
              </a:rPr>
              <a:t> – stále „problém“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800" b="1" dirty="0">
                <a:solidFill>
                  <a:srgbClr val="00254F"/>
                </a:solidFill>
              </a:rPr>
              <a:t>U DPP/DPČ na HO náleží náhrada nákladů, jen jestliže to je sjednáno</a:t>
            </a:r>
            <a:endParaRPr lang="cs-CZ" sz="1800" dirty="0">
              <a:solidFill>
                <a:srgbClr val="00254F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dirty="0">
                <a:solidFill>
                  <a:srgbClr val="00254F"/>
                </a:solidFill>
              </a:rPr>
              <a:t>možnost sjednat proplácení paušální částky dle vyhlášky MPSV / prokázané náklady zaměstnancem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800" dirty="0">
                <a:solidFill>
                  <a:srgbClr val="00254F"/>
                </a:solidFill>
              </a:rPr>
              <a:t>Právo tzv. pečujících zaměstnanců na písemné odůvodnění zamítnutí žádosti o HO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800" dirty="0">
                <a:solidFill>
                  <a:srgbClr val="00254F"/>
                </a:solidFill>
              </a:rPr>
              <a:t>Pokud si zaměstnanec rozvrhuje PD sám, tak platí následující: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dirty="0">
                <a:solidFill>
                  <a:srgbClr val="00254F"/>
                </a:solidFill>
              </a:rPr>
              <a:t>povinnost zaměstnavatele rozvrhnout </a:t>
            </a:r>
            <a:r>
              <a:rPr lang="cs-CZ" sz="1600" b="1" dirty="0">
                <a:solidFill>
                  <a:srgbClr val="00254F"/>
                </a:solidFill>
              </a:rPr>
              <a:t>fiktivní směny pro účely poskytování náhrady odměny </a:t>
            </a:r>
            <a:r>
              <a:rPr lang="cs-CZ" sz="1600" dirty="0">
                <a:solidFill>
                  <a:srgbClr val="00254F"/>
                </a:solidFill>
              </a:rPr>
              <a:t>při DPN/karanténě a čerpání dovolené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dirty="0">
                <a:solidFill>
                  <a:srgbClr val="00254F"/>
                </a:solidFill>
              </a:rPr>
              <a:t>na zaměstnance se nevztahuje rozvržení PD, prostojů ani přerušení práce pro nepříznivé povětrnostní vlivy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dirty="0">
                <a:solidFill>
                  <a:srgbClr val="00254F"/>
                </a:solidFill>
              </a:rPr>
              <a:t>délka směny nesmí přesunout 12 hodin</a:t>
            </a:r>
          </a:p>
        </p:txBody>
      </p:sp>
      <p:pic>
        <p:nvPicPr>
          <p:cNvPr id="6" name="Obrázek 5" descr="Obsah obrázku Dětské kresby, kresba, klipart, ilustrace">
            <a:extLst>
              <a:ext uri="{FF2B5EF4-FFF2-40B4-BE49-F238E27FC236}">
                <a16:creationId xmlns:a16="http://schemas.microsoft.com/office/drawing/2014/main" id="{784062EF-F0BE-EE52-BF98-A134D7439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83" y="226151"/>
            <a:ext cx="4406587" cy="14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8656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DPČ/DPP – ODŮVODNĚNÍ VÝPOVĚDI</a:t>
            </a:r>
            <a:endParaRPr lang="cs-CZ" sz="3200" dirty="0">
              <a:solidFill>
                <a:srgbClr val="E877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sah 10">
            <a:extLst>
              <a:ext uri="{FF2B5EF4-FFF2-40B4-BE49-F238E27FC236}">
                <a16:creationId xmlns:a16="http://schemas.microsoft.com/office/drawing/2014/main" id="{C53F0A37-64C8-29A7-2EC8-309ECC160996}"/>
              </a:ext>
            </a:extLst>
          </p:cNvPr>
          <p:cNvSpPr txBox="1">
            <a:spLocks/>
          </p:cNvSpPr>
          <p:nvPr/>
        </p:nvSpPr>
        <p:spPr>
          <a:xfrm>
            <a:off x="499973" y="1518407"/>
            <a:ext cx="10853826" cy="4658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200" b="1" dirty="0">
                <a:solidFill>
                  <a:srgbClr val="00254F"/>
                </a:solidFill>
              </a:rPr>
              <a:t>Výpověď DPP/DPČ nemusí obsahovat důvod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200" b="1" dirty="0">
                <a:solidFill>
                  <a:srgbClr val="00254F"/>
                </a:solidFill>
              </a:rPr>
              <a:t>Pokud se zaměstnanec domnívá, že dostal výpověď z důvodu, že:</a:t>
            </a:r>
          </a:p>
          <a:p>
            <a:pPr marL="11772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1800" b="1" dirty="0">
                <a:solidFill>
                  <a:srgbClr val="00254F"/>
                </a:solidFill>
              </a:rPr>
              <a:t> </a:t>
            </a:r>
            <a:r>
              <a:rPr lang="cs-CZ" sz="1800" dirty="0">
                <a:solidFill>
                  <a:srgbClr val="00254F"/>
                </a:solidFill>
              </a:rPr>
              <a:t>se zákonným způsobem domáhal práva na informace při vzniku nebo změně právního vztahu založeného DPP/DPČ nebo při vyslání do zahraničí;</a:t>
            </a:r>
          </a:p>
          <a:p>
            <a:pPr marL="11772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1800" dirty="0">
                <a:solidFill>
                  <a:srgbClr val="00254F"/>
                </a:solidFill>
              </a:rPr>
              <a:t>se zákonným způsobem domáhal práva na rozvržení pracovní doby předem;</a:t>
            </a:r>
          </a:p>
          <a:p>
            <a:pPr marL="11772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1800" dirty="0">
                <a:solidFill>
                  <a:srgbClr val="00254F"/>
                </a:solidFill>
              </a:rPr>
              <a:t>se zákonným způsobem domáhal práva na odborný rozvoj;</a:t>
            </a:r>
          </a:p>
          <a:p>
            <a:pPr marL="11772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1800" dirty="0">
                <a:solidFill>
                  <a:srgbClr val="00254F"/>
                </a:solidFill>
              </a:rPr>
              <a:t>zaměstnavatele požádal o zaměstnání v pracovním poměru, o úpravu pracovních podmínek, čerpání mateřské, otcovské nebo rodičovské dovolené nebo tuto dovolenou čerpal anebo pečoval o jinou fyzickou osobu či ji ošetřoval…</a:t>
            </a:r>
          </a:p>
          <a:p>
            <a:pPr marL="115887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rgbClr val="00254F"/>
                </a:solidFill>
              </a:rPr>
              <a:t>…a žádost o odůvodnění podá do 1 měsíce ode dne doručení výpovědi,</a:t>
            </a:r>
          </a:p>
          <a:p>
            <a:pPr marL="115887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254F"/>
                </a:solidFill>
              </a:rPr>
              <a:t>zaměstnavatel je povinen písemně odpovědět bez zbytečného odkladu</a:t>
            </a:r>
          </a:p>
        </p:txBody>
      </p:sp>
    </p:spTree>
    <p:extLst>
      <p:ext uri="{BB962C8B-B14F-4D97-AF65-F5344CB8AC3E}">
        <p14:creationId xmlns:p14="http://schemas.microsoft.com/office/powerpoint/2010/main" val="326820519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6964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DPČ/DPP – ŽÁDOST O PŘEVEDENÍ DO PP</a:t>
            </a:r>
          </a:p>
        </p:txBody>
      </p:sp>
      <p:sp>
        <p:nvSpPr>
          <p:cNvPr id="4" name="Zástupný obsah 10">
            <a:extLst>
              <a:ext uri="{FF2B5EF4-FFF2-40B4-BE49-F238E27FC236}">
                <a16:creationId xmlns:a16="http://schemas.microsoft.com/office/drawing/2014/main" id="{C53F0A37-64C8-29A7-2EC8-309ECC160996}"/>
              </a:ext>
            </a:extLst>
          </p:cNvPr>
          <p:cNvSpPr txBox="1">
            <a:spLocks/>
          </p:cNvSpPr>
          <p:nvPr/>
        </p:nvSpPr>
        <p:spPr>
          <a:xfrm>
            <a:off x="838200" y="2059709"/>
            <a:ext cx="9840686" cy="412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1900" dirty="0">
                <a:solidFill>
                  <a:srgbClr val="00254F"/>
                </a:solidFill>
              </a:rPr>
              <a:t>Možnost zaměstnance </a:t>
            </a:r>
            <a:r>
              <a:rPr lang="cs-CZ" sz="1900" b="1" dirty="0">
                <a:solidFill>
                  <a:srgbClr val="00254F"/>
                </a:solidFill>
              </a:rPr>
              <a:t>žádat o změnu z DPP/DPČ na pracovní poměr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1900" b="1" dirty="0">
                <a:solidFill>
                  <a:srgbClr val="00254F"/>
                </a:solidFill>
              </a:rPr>
              <a:t>kdo? </a:t>
            </a:r>
            <a:r>
              <a:rPr lang="cs-CZ" sz="1900" dirty="0">
                <a:solidFill>
                  <a:srgbClr val="00254F"/>
                </a:solidFill>
              </a:rPr>
              <a:t>zaměstnanec na DPP/DPČ, jehož právní vztah k zaměstnavateli za posledních 12 měsících trval v souhrnu nejméně 180 dnů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1900" b="1" dirty="0">
                <a:solidFill>
                  <a:srgbClr val="00254F"/>
                </a:solidFill>
              </a:rPr>
              <a:t>musí zaměstnavatel vyhovět?</a:t>
            </a:r>
            <a:r>
              <a:rPr lang="cs-CZ" sz="1900" dirty="0">
                <a:solidFill>
                  <a:srgbClr val="00254F"/>
                </a:solidFill>
              </a:rPr>
              <a:t> NE, ale má </a:t>
            </a:r>
            <a:r>
              <a:rPr lang="cs-CZ" sz="1900" u="sng" dirty="0">
                <a:solidFill>
                  <a:srgbClr val="00254F"/>
                </a:solidFill>
              </a:rPr>
              <a:t>povinnost písemně odpovědět do 1 měsíce</a:t>
            </a:r>
          </a:p>
        </p:txBody>
      </p:sp>
      <p:pic>
        <p:nvPicPr>
          <p:cNvPr id="8" name="Obrázek 7" descr="Obsah obrázku oblečení, kreslené, nábytek, ilustrace&#10;&#10;Popis byl vytvořen automaticky">
            <a:extLst>
              <a:ext uri="{FF2B5EF4-FFF2-40B4-BE49-F238E27FC236}">
                <a16:creationId xmlns:a16="http://schemas.microsoft.com/office/drawing/2014/main" id="{E33BF0F4-A1C8-D745-7DF1-E78789BD4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09" y="3812296"/>
            <a:ext cx="3967263" cy="223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4300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DA552-9B76-84E3-C1B4-5D4615041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F2432-10D5-9BE3-8F11-CCEEA6C5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454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DPČ/DPP – </a:t>
            </a:r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ODVODY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FBBD64-EAB4-DA3A-6849-B697EC95DA7D}"/>
              </a:ext>
            </a:extLst>
          </p:cNvPr>
          <p:cNvSpPr txBox="1"/>
          <p:nvPr/>
        </p:nvSpPr>
        <p:spPr>
          <a:xfrm>
            <a:off x="4267201" y="2364514"/>
            <a:ext cx="6803571" cy="2254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54F"/>
                </a:solidFill>
              </a:rPr>
              <a:t>DPP</a:t>
            </a:r>
          </a:p>
          <a:p>
            <a:pPr marL="800100" lvl="1" indent="-342900"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54F"/>
                </a:solidFill>
              </a:rPr>
              <a:t>do 10.000 Kč (včetně) měsíčně není povinnost odvádět zálohy na sociální a zdravotní pojištění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54F"/>
                </a:solidFill>
              </a:rPr>
              <a:t>DPČ</a:t>
            </a:r>
          </a:p>
          <a:p>
            <a:pPr marL="800100" lvl="1" indent="-342900"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254F"/>
                </a:solidFill>
              </a:rPr>
              <a:t>do  3.999 </a:t>
            </a:r>
            <a:r>
              <a:rPr lang="cs-CZ" sz="2000" dirty="0">
                <a:solidFill>
                  <a:srgbClr val="00254F"/>
                </a:solidFill>
              </a:rPr>
              <a:t>Kč (včetně) měsíčně není povinnost odvádět zálohy na sociální a zdravotní pojištění</a:t>
            </a:r>
          </a:p>
        </p:txBody>
      </p:sp>
      <p:pic>
        <p:nvPicPr>
          <p:cNvPr id="5" name="Obrázek 4" descr="Obsah obrázku hodiny, design&#10;&#10;Popis byl vytvořen automaticky">
            <a:extLst>
              <a:ext uri="{FF2B5EF4-FFF2-40B4-BE49-F238E27FC236}">
                <a16:creationId xmlns:a16="http://schemas.microsoft.com/office/drawing/2014/main" id="{047A8216-5E73-EA19-245C-E2C06DCC9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5" y="2070600"/>
            <a:ext cx="3229594" cy="319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58916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E2FC1-2DBA-D53D-7AFE-A44EFB19B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82816-AB30-A016-85B7-90BAD353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 ČEKAJÍ NÁS DALŠÍ ZMĚNY?</a:t>
            </a:r>
          </a:p>
        </p:txBody>
      </p:sp>
      <p:sp>
        <p:nvSpPr>
          <p:cNvPr id="4" name="Zástupný obsah 10">
            <a:extLst>
              <a:ext uri="{FF2B5EF4-FFF2-40B4-BE49-F238E27FC236}">
                <a16:creationId xmlns:a16="http://schemas.microsoft.com/office/drawing/2014/main" id="{AF616CCE-467A-142D-5FAA-00983A92A380}"/>
              </a:ext>
            </a:extLst>
          </p:cNvPr>
          <p:cNvSpPr txBox="1">
            <a:spLocks/>
          </p:cNvSpPr>
          <p:nvPr/>
        </p:nvSpPr>
        <p:spPr>
          <a:xfrm>
            <a:off x="916156" y="1518407"/>
            <a:ext cx="9179189" cy="4658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</a:rPr>
              <a:t>konsolidační balíček</a:t>
            </a:r>
            <a:r>
              <a:rPr lang="cs-CZ" sz="2000" dirty="0">
                <a:solidFill>
                  <a:srgbClr val="00254F"/>
                </a:solidFill>
              </a:rPr>
              <a:t>: </a:t>
            </a:r>
            <a:r>
              <a:rPr lang="cs-CZ" sz="2000" b="1" dirty="0">
                <a:solidFill>
                  <a:srgbClr val="00254F"/>
                </a:solidFill>
              </a:rPr>
              <a:t>změny u DPP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dirty="0">
                <a:solidFill>
                  <a:srgbClr val="00254F"/>
                </a:solidFill>
              </a:rPr>
              <a:t>účinnost od 1. 7. 2024 – </a:t>
            </a:r>
            <a:r>
              <a:rPr lang="cs-CZ" sz="1600" dirty="0">
                <a:solidFill>
                  <a:srgbClr val="FF0000"/>
                </a:solidFill>
              </a:rPr>
              <a:t>možná budou ještě další změny (nejde o součást novely ZP!)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dirty="0">
                <a:solidFill>
                  <a:srgbClr val="00254F"/>
                </a:solidFill>
              </a:rPr>
              <a:t>řada nedostatků – možné posunutí účinnosti nebo další úpravy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b="1" dirty="0">
                <a:solidFill>
                  <a:srgbClr val="00254F"/>
                </a:solidFill>
              </a:rPr>
              <a:t>cíl: ošetřit souběhy DPP bez odvodů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</a:rPr>
              <a:t>stanovení dvou limitů pro vznik účasti zaměstnance pracujícího na DPP na nemocenském (a tím i sociálním) pojištění:</a:t>
            </a:r>
          </a:p>
          <a:p>
            <a:pPr marL="1005750" indent="-51435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+mj-lt"/>
              <a:buAutoNum type="romanLcPeriod"/>
            </a:pPr>
            <a:r>
              <a:rPr lang="cs-CZ" sz="1600" dirty="0">
                <a:solidFill>
                  <a:srgbClr val="00254F"/>
                </a:solidFill>
              </a:rPr>
              <a:t>u jednoho zaměstnavatele – 25% průměrné mzdy (nyní cca 10.000 Kč)</a:t>
            </a:r>
          </a:p>
          <a:p>
            <a:pPr marL="1005750" indent="-51435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+mj-lt"/>
              <a:buAutoNum type="romanLcPeriod"/>
            </a:pPr>
            <a:r>
              <a:rPr lang="cs-CZ" sz="1600" dirty="0">
                <a:solidFill>
                  <a:srgbClr val="00254F"/>
                </a:solidFill>
              </a:rPr>
              <a:t>u více zaměstnavatelů – 40 % průměrné mzdy (dnes zhruba 16.140 Kč)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</a:rPr>
              <a:t>nová ohlašovací a informační povinnost vůči ČSSZ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b="1" dirty="0">
                <a:solidFill>
                  <a:srgbClr val="00254F"/>
                </a:solidFill>
              </a:rPr>
              <a:t>registrace </a:t>
            </a:r>
            <a:r>
              <a:rPr lang="cs-CZ" sz="1600" b="1" u="sng" dirty="0">
                <a:solidFill>
                  <a:srgbClr val="00254F"/>
                </a:solidFill>
              </a:rPr>
              <a:t>každé</a:t>
            </a:r>
            <a:r>
              <a:rPr lang="cs-CZ" sz="1600" b="1" dirty="0">
                <a:solidFill>
                  <a:srgbClr val="00254F"/>
                </a:solidFill>
              </a:rPr>
              <a:t> DPP: </a:t>
            </a:r>
            <a:r>
              <a:rPr lang="cs-CZ" sz="1600" dirty="0">
                <a:solidFill>
                  <a:srgbClr val="00254F"/>
                </a:solidFill>
              </a:rPr>
              <a:t>lhůta 8 dnů od nástupu (stejně tak u skončení DPP)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dirty="0">
                <a:solidFill>
                  <a:srgbClr val="00254F"/>
                </a:solidFill>
              </a:rPr>
              <a:t>do 20. dne každého měsíce – zaslat ČSSZ </a:t>
            </a:r>
            <a:r>
              <a:rPr lang="cs-CZ" sz="1600" b="1" dirty="0">
                <a:solidFill>
                  <a:srgbClr val="00254F"/>
                </a:solidFill>
              </a:rPr>
              <a:t>vyúčtování jednotlivých DPP</a:t>
            </a:r>
            <a:r>
              <a:rPr lang="cs-CZ" sz="1600" dirty="0">
                <a:solidFill>
                  <a:srgbClr val="00254F"/>
                </a:solidFill>
              </a:rPr>
              <a:t> (i když bez výdělku/pod limitem)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dirty="0">
                <a:solidFill>
                  <a:srgbClr val="00254F"/>
                </a:solidFill>
              </a:rPr>
              <a:t>ČSSZ bude vyhodnocovat a oznamovat dosažení limitů pro DPP u více zaměstnavatelů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</a:rPr>
              <a:t>zaměstnanci na DPP by si měli při souběhu dohod a překročení limitu jejich část soc. pojistného platit sami</a:t>
            </a:r>
            <a:endParaRPr lang="cs-CZ" sz="1600" dirty="0">
              <a:solidFill>
                <a:srgbClr val="00254F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</a:pPr>
            <a:r>
              <a:rPr lang="cs-CZ" sz="1600" dirty="0">
                <a:solidFill>
                  <a:srgbClr val="00254F"/>
                </a:solidFill>
              </a:rPr>
              <a:t>poučovací povinnost zaměstnavatele vůči zaměstnanci o tom, že mu může vzniknout při souběhu povinnost odvádět si soc. pojistné sám</a:t>
            </a:r>
          </a:p>
        </p:txBody>
      </p:sp>
      <p:pic>
        <p:nvPicPr>
          <p:cNvPr id="10" name="Obrázek 9" descr="Poklad">
            <a:extLst>
              <a:ext uri="{FF2B5EF4-FFF2-40B4-BE49-F238E27FC236}">
                <a16:creationId xmlns:a16="http://schemas.microsoft.com/office/drawing/2014/main" id="{9655DC10-F32F-CB3D-4AB7-C08B5D91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2818672"/>
            <a:ext cx="2193306" cy="19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2620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váha">
            <a:extLst>
              <a:ext uri="{FF2B5EF4-FFF2-40B4-BE49-F238E27FC236}">
                <a16:creationId xmlns:a16="http://schemas.microsoft.com/office/drawing/2014/main" id="{01B43CCE-5149-249D-9C4D-BF4F4DADB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0" r="7350"/>
          <a:stretch/>
        </p:blipFill>
        <p:spPr>
          <a:xfrm>
            <a:off x="8535045" y="3429000"/>
            <a:ext cx="3656955" cy="29807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NOVELA ZÁKONÍKU PRÁCE</a:t>
            </a:r>
          </a:p>
        </p:txBody>
      </p:sp>
      <p:sp>
        <p:nvSpPr>
          <p:cNvPr id="4" name="Zástupný obsah 10">
            <a:extLst>
              <a:ext uri="{FF2B5EF4-FFF2-40B4-BE49-F238E27FC236}">
                <a16:creationId xmlns:a16="http://schemas.microsoft.com/office/drawing/2014/main" id="{C53F0A37-64C8-29A7-2EC8-309ECC160996}"/>
              </a:ext>
            </a:extLst>
          </p:cNvPr>
          <p:cNvSpPr txBox="1">
            <a:spLocks/>
          </p:cNvSpPr>
          <p:nvPr/>
        </p:nvSpPr>
        <p:spPr>
          <a:xfrm>
            <a:off x="838199" y="1518407"/>
            <a:ext cx="8333510" cy="4658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400" b="1" dirty="0">
                <a:solidFill>
                  <a:srgbClr val="00254F"/>
                </a:solidFill>
              </a:rPr>
              <a:t>„Transpoziční“ novela </a:t>
            </a:r>
            <a:r>
              <a:rPr lang="cs-CZ" sz="2400" dirty="0">
                <a:solidFill>
                  <a:srgbClr val="00254F"/>
                </a:solidFill>
              </a:rPr>
              <a:t>(zák. č. 281/2023 Sb. ze dne 19. 9. 2023)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dirty="0">
                <a:solidFill>
                  <a:srgbClr val="00254F"/>
                </a:solidFill>
              </a:rPr>
              <a:t>transpozice dvou směrnic + potřeby praxe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400" dirty="0">
                <a:solidFill>
                  <a:srgbClr val="00254F"/>
                </a:solidFill>
              </a:rPr>
              <a:t>Účinnost od </a:t>
            </a:r>
            <a:r>
              <a:rPr lang="cs-CZ" sz="2400" b="1" dirty="0">
                <a:solidFill>
                  <a:srgbClr val="00254F"/>
                </a:solidFill>
              </a:rPr>
              <a:t>1. 10. 2023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dirty="0">
                <a:solidFill>
                  <a:srgbClr val="00254F"/>
                </a:solidFill>
              </a:rPr>
              <a:t>dovolená u DPP/DPČ a další dílčí změny pak od 1. 1. 2024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400" b="1" dirty="0">
                <a:solidFill>
                  <a:srgbClr val="00254F"/>
                </a:solidFill>
              </a:rPr>
              <a:t>Co to u dohod znamená v praxi</a:t>
            </a:r>
            <a:r>
              <a:rPr lang="cs-CZ" sz="2400" dirty="0">
                <a:solidFill>
                  <a:srgbClr val="00254F"/>
                </a:solidFill>
              </a:rPr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dirty="0">
                <a:solidFill>
                  <a:srgbClr val="00254F"/>
                </a:solidFill>
              </a:rPr>
              <a:t>revize a úprava pracovněprávní dokumentace + nové dokumenty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dirty="0">
                <a:solidFill>
                  <a:srgbClr val="00254F"/>
                </a:solidFill>
              </a:rPr>
              <a:t>přenastavení některých HR procesů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000" dirty="0">
                <a:solidFill>
                  <a:srgbClr val="00254F"/>
                </a:solidFill>
              </a:rPr>
              <a:t>odůvodňování některých rozhodnutí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</a:pPr>
            <a:r>
              <a:rPr lang="cs-CZ" sz="2400" dirty="0">
                <a:solidFill>
                  <a:srgbClr val="00254F"/>
                </a:solidFill>
              </a:rPr>
              <a:t>V blízké budoucnosti: změny u DPP v rámci konsolidačního balíčku od 1. 7. 2024</a:t>
            </a:r>
          </a:p>
        </p:txBody>
      </p:sp>
    </p:spTree>
    <p:extLst>
      <p:ext uri="{BB962C8B-B14F-4D97-AF65-F5344CB8AC3E}">
        <p14:creationId xmlns:p14="http://schemas.microsoft.com/office/powerpoint/2010/main" val="4054699026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DPČ/DPP – </a:t>
            </a:r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SROVNÁNÍ</a:t>
            </a: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E21502CA-F653-9577-37B9-6B8C12BDE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81726"/>
              </p:ext>
            </p:extLst>
          </p:nvPr>
        </p:nvGraphicFramePr>
        <p:xfrm>
          <a:off x="955410" y="1350628"/>
          <a:ext cx="10398390" cy="48655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6130">
                  <a:extLst>
                    <a:ext uri="{9D8B030D-6E8A-4147-A177-3AD203B41FA5}">
                      <a16:colId xmlns:a16="http://schemas.microsoft.com/office/drawing/2014/main" val="3871531245"/>
                    </a:ext>
                  </a:extLst>
                </a:gridCol>
                <a:gridCol w="3466130">
                  <a:extLst>
                    <a:ext uri="{9D8B030D-6E8A-4147-A177-3AD203B41FA5}">
                      <a16:colId xmlns:a16="http://schemas.microsoft.com/office/drawing/2014/main" val="3249280996"/>
                    </a:ext>
                  </a:extLst>
                </a:gridCol>
                <a:gridCol w="3466130">
                  <a:extLst>
                    <a:ext uri="{9D8B030D-6E8A-4147-A177-3AD203B41FA5}">
                      <a16:colId xmlns:a16="http://schemas.microsoft.com/office/drawing/2014/main" val="3667570835"/>
                    </a:ext>
                  </a:extLst>
                </a:gridCol>
              </a:tblGrid>
              <a:tr h="364633">
                <a:tc>
                  <a:txBody>
                    <a:bodyPr/>
                    <a:lstStyle/>
                    <a:p>
                      <a:endParaRPr lang="cs-CZ" sz="1200" b="1" dirty="0">
                        <a:solidFill>
                          <a:srgbClr val="FFC589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solidFill>
                            <a:schemeClr val="bg1"/>
                          </a:solidFill>
                        </a:rPr>
                        <a:t>Do 30.9.2023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solidFill>
                            <a:schemeClr val="bg1"/>
                          </a:solidFill>
                        </a:rPr>
                        <a:t>Po novele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extLst>
                  <a:ext uri="{0D108BD9-81ED-4DB2-BD59-A6C34878D82A}">
                    <a16:rowId xmlns:a16="http://schemas.microsoft.com/office/drawing/2014/main" val="1800666648"/>
                  </a:ext>
                </a:extLst>
              </a:tr>
              <a:tr h="634973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rgbClr val="0F0045"/>
                          </a:solidFill>
                        </a:rPr>
                        <a:t>Rozsah práce</a:t>
                      </a:r>
                      <a:endParaRPr lang="cs-CZ" sz="1200" b="1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DPP max. 300 hod. / kal. rok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DPČ max. </a:t>
                      </a:r>
                      <a:r>
                        <a:rPr lang="cs-CZ" sz="1200" b="0" kern="1200" dirty="0">
                          <a:solidFill>
                            <a:srgbClr val="0F0045"/>
                          </a:solidFill>
                        </a:rPr>
                        <a:t>1/2 stanovené týdenní pracovní doby (20 hod. / týden) </a:t>
                      </a:r>
                      <a:endParaRPr lang="cs-CZ" sz="1200" b="0" kern="1200" dirty="0">
                        <a:solidFill>
                          <a:srgbClr val="0F004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00B050"/>
                          </a:solidFill>
                        </a:rPr>
                        <a:t>Beze změny</a:t>
                      </a:r>
                      <a:endParaRPr lang="cs-CZ" sz="1200" b="0" dirty="0">
                        <a:solidFill>
                          <a:srgbClr val="00B05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extLst>
                  <a:ext uri="{0D108BD9-81ED-4DB2-BD59-A6C34878D82A}">
                    <a16:rowId xmlns:a16="http://schemas.microsoft.com/office/drawing/2014/main" val="1627291955"/>
                  </a:ext>
                </a:extLst>
              </a:tr>
              <a:tr h="422563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rgbClr val="0F0045"/>
                          </a:solidFill>
                        </a:rPr>
                        <a:t>Povinné náležitosti DPP</a:t>
                      </a:r>
                      <a:endParaRPr lang="cs-CZ" sz="1200" b="1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Doba, na kterou se DPP uzavírá</a:t>
                      </a:r>
                      <a:endParaRPr lang="cs-CZ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Nově i </a:t>
                      </a:r>
                      <a:r>
                        <a:rPr lang="cs-CZ" sz="1200" b="0" dirty="0">
                          <a:solidFill>
                            <a:srgbClr val="FF0000"/>
                          </a:solidFill>
                        </a:rPr>
                        <a:t>sjednané práce a výše odměny a podmínky pro její poskytování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extLst>
                  <a:ext uri="{0D108BD9-81ED-4DB2-BD59-A6C34878D82A}">
                    <a16:rowId xmlns:a16="http://schemas.microsoft.com/office/drawing/2014/main" val="1929508512"/>
                  </a:ext>
                </a:extLst>
              </a:tr>
              <a:tr h="660932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rgbClr val="0F0045"/>
                          </a:solidFill>
                        </a:rPr>
                        <a:t>Povinné náležitosti DPČ</a:t>
                      </a:r>
                      <a:endParaRPr lang="cs-CZ" sz="1200" b="1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Doba, na kterou se DPČ uzavírá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Sjednané práce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Rozsah pracovní doby</a:t>
                      </a:r>
                      <a:endParaRPr lang="cs-CZ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Nově i </a:t>
                      </a:r>
                      <a:r>
                        <a:rPr lang="cs-CZ" sz="1200" b="0" dirty="0">
                          <a:solidFill>
                            <a:srgbClr val="FF0000"/>
                          </a:solidFill>
                        </a:rPr>
                        <a:t>výše odměny a podmínky pro její poskytování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extLst>
                  <a:ext uri="{0D108BD9-81ED-4DB2-BD59-A6C34878D82A}">
                    <a16:rowId xmlns:a16="http://schemas.microsoft.com/office/drawing/2014/main" val="2419485016"/>
                  </a:ext>
                </a:extLst>
              </a:tr>
              <a:tr h="811736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0F0045"/>
                          </a:solidFill>
                        </a:rPr>
                        <a:t>Pracovní doba a doba odpočinku</a:t>
                      </a:r>
                      <a:endParaRPr lang="pl-PL" sz="1200" b="1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Bez povinnosti rozvrhnout pracovní dobu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Výkon práce max. 12 hod. / 24 hod.</a:t>
                      </a:r>
                      <a:endParaRPr lang="cs-CZ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Povinnost</a:t>
                      </a:r>
                      <a:r>
                        <a:rPr lang="cs-CZ" sz="1200" b="0" dirty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cs-CZ" sz="1200" b="0" dirty="0">
                          <a:solidFill>
                            <a:srgbClr val="FF0000"/>
                          </a:solidFill>
                        </a:rPr>
                        <a:t>rozvrhnout pracovní dobu min. 3 dny předem</a:t>
                      </a: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, lze se dohodnout jinak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Doba odpočinku </a:t>
                      </a:r>
                      <a:r>
                        <a:rPr lang="cs-CZ" sz="1200" b="0" dirty="0">
                          <a:solidFill>
                            <a:srgbClr val="FF0000"/>
                          </a:solidFill>
                        </a:rPr>
                        <a:t>jako u pracovní smlouvy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extLst>
                  <a:ext uri="{0D108BD9-81ED-4DB2-BD59-A6C34878D82A}">
                    <a16:rowId xmlns:a16="http://schemas.microsoft.com/office/drawing/2014/main" val="791042676"/>
                  </a:ext>
                </a:extLst>
              </a:tr>
              <a:tr h="368112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rgbClr val="0F0045"/>
                          </a:solidFill>
                        </a:rPr>
                        <a:t>Překážky v práci na straně zaměstnavatele</a:t>
                      </a:r>
                      <a:endParaRPr lang="cs-CZ" sz="1200" b="1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Veškeré překážky</a:t>
                      </a:r>
                      <a:endParaRPr lang="cs-CZ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00B050"/>
                          </a:solidFill>
                        </a:rPr>
                        <a:t>Beze změny</a:t>
                      </a:r>
                      <a:endParaRPr lang="cs-CZ" sz="1200" b="0" dirty="0">
                        <a:solidFill>
                          <a:srgbClr val="00B05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extLst>
                  <a:ext uri="{0D108BD9-81ED-4DB2-BD59-A6C34878D82A}">
                    <a16:rowId xmlns:a16="http://schemas.microsoft.com/office/drawing/2014/main" val="3388321592"/>
                  </a:ext>
                </a:extLst>
              </a:tr>
              <a:tr h="1002233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rgbClr val="0F0045"/>
                          </a:solidFill>
                        </a:rPr>
                        <a:t>Překážky v práci na straně zaměstnance</a:t>
                      </a:r>
                      <a:endParaRPr lang="cs-CZ" sz="1200" b="1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marL="284400" indent="-28440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Překážky dle § 191 – 198 ZPr </a:t>
                      </a:r>
                    </a:p>
                    <a:p>
                      <a:pPr marL="284400" indent="-28440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U DPČ možnost sjednat / stanovit překážky dle § 199 ZPr</a:t>
                      </a:r>
                    </a:p>
                    <a:p>
                      <a:pPr marL="284400" indent="-28440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Fiktivní rozvrh pracovní doby pro DPN / karanténu</a:t>
                      </a:r>
                      <a:endParaRPr lang="cs-CZ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</a:rPr>
                        <a:t>Veškeré překážky, i překážky dle § 199 ZPr a překážky z důvodu obecného zájmu </a:t>
                      </a: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(tyto ale bez náhrady)</a:t>
                      </a: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cs-CZ" sz="1200" b="0" dirty="0">
                        <a:solidFill>
                          <a:srgbClr val="0F0045"/>
                        </a:solidFill>
                      </a:endParaRP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</a:rPr>
                        <a:t>Zrušení fiktivního rozvrhu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extLst>
                  <a:ext uri="{0D108BD9-81ED-4DB2-BD59-A6C34878D82A}">
                    <a16:rowId xmlns:a16="http://schemas.microsoft.com/office/drawing/2014/main" val="4070768703"/>
                  </a:ext>
                </a:extLst>
              </a:tr>
              <a:tr h="600337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rgbClr val="0F0045"/>
                          </a:solidFill>
                        </a:rPr>
                        <a:t>Dovolená</a:t>
                      </a:r>
                      <a:endParaRPr lang="cs-CZ" sz="1200" b="1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Možnost sjednat u DPČ</a:t>
                      </a:r>
                      <a:endParaRPr lang="cs-CZ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solidFill>
                            <a:srgbClr val="0F0045"/>
                          </a:solidFill>
                        </a:rPr>
                        <a:t>Od 1.1.2024 </a:t>
                      </a:r>
                      <a:r>
                        <a:rPr lang="pl-PL" sz="1200" b="0" dirty="0">
                          <a:solidFill>
                            <a:srgbClr val="FF0000"/>
                          </a:solidFill>
                        </a:rPr>
                        <a:t>nárok u DPP i DPČ</a:t>
                      </a:r>
                      <a:endParaRPr lang="pl-PL" sz="12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262" marR="81262" marT="40631" marB="40631" anchor="ctr"/>
                </a:tc>
                <a:extLst>
                  <a:ext uri="{0D108BD9-81ED-4DB2-BD59-A6C34878D82A}">
                    <a16:rowId xmlns:a16="http://schemas.microsoft.com/office/drawing/2014/main" val="155259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58090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DPČ/DPP – </a:t>
            </a:r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SROVNÁNÍ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46B2A30-CB22-3364-330A-46F34A63B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81500"/>
              </p:ext>
            </p:extLst>
          </p:nvPr>
        </p:nvGraphicFramePr>
        <p:xfrm>
          <a:off x="966536" y="1350628"/>
          <a:ext cx="10387264" cy="4930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8895">
                  <a:extLst>
                    <a:ext uri="{9D8B030D-6E8A-4147-A177-3AD203B41FA5}">
                      <a16:colId xmlns:a16="http://schemas.microsoft.com/office/drawing/2014/main" val="3871531245"/>
                    </a:ext>
                  </a:extLst>
                </a:gridCol>
                <a:gridCol w="3429736">
                  <a:extLst>
                    <a:ext uri="{9D8B030D-6E8A-4147-A177-3AD203B41FA5}">
                      <a16:colId xmlns:a16="http://schemas.microsoft.com/office/drawing/2014/main" val="3249280996"/>
                    </a:ext>
                  </a:extLst>
                </a:gridCol>
                <a:gridCol w="3918633">
                  <a:extLst>
                    <a:ext uri="{9D8B030D-6E8A-4147-A177-3AD203B41FA5}">
                      <a16:colId xmlns:a16="http://schemas.microsoft.com/office/drawing/2014/main" val="3667570835"/>
                    </a:ext>
                  </a:extLst>
                </a:gridCol>
              </a:tblGrid>
              <a:tr h="344801">
                <a:tc>
                  <a:txBody>
                    <a:bodyPr/>
                    <a:lstStyle/>
                    <a:p>
                      <a:endParaRPr lang="cs-CZ" sz="1200" b="1" dirty="0">
                        <a:solidFill>
                          <a:srgbClr val="FFC589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solidFill>
                            <a:schemeClr val="bg1"/>
                          </a:solidFill>
                        </a:rPr>
                        <a:t>Do 30.9.2023</a:t>
                      </a:r>
                    </a:p>
                  </a:txBody>
                  <a:tcPr marL="74723" marR="74723" marT="37361" marB="37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solidFill>
                            <a:schemeClr val="bg1"/>
                          </a:solidFill>
                        </a:rPr>
                        <a:t>Po novele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extLst>
                  <a:ext uri="{0D108BD9-81ED-4DB2-BD59-A6C34878D82A}">
                    <a16:rowId xmlns:a16="http://schemas.microsoft.com/office/drawing/2014/main" val="1800666648"/>
                  </a:ext>
                </a:extLst>
              </a:tr>
              <a:tr h="117983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solidFill>
                            <a:srgbClr val="0F0045"/>
                          </a:solidFill>
                        </a:rPr>
                        <a:t>Odměňování</a:t>
                      </a:r>
                      <a:endParaRPr lang="cs-CZ" sz="1200" b="1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pt-BR" sz="1200" b="0" dirty="0">
                          <a:solidFill>
                            <a:srgbClr val="0F0045"/>
                          </a:solidFill>
                        </a:rPr>
                        <a:t>Pouze ustanovení o minimální mzdě</a:t>
                      </a:r>
                      <a:endParaRPr lang="pt-BR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Nově </a:t>
                      </a:r>
                      <a:r>
                        <a:rPr lang="cs-CZ" sz="1200" b="0" dirty="0">
                          <a:solidFill>
                            <a:srgbClr val="FF0000"/>
                          </a:solidFill>
                        </a:rPr>
                        <a:t>také</a:t>
                      </a: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 příplatky nebo náhradní volno, popř. náhrada odměny z dohody:</a:t>
                      </a: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</a:rPr>
                        <a:t>za práci ve svátek</a:t>
                      </a: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</a:rPr>
                        <a:t>za noční práci</a:t>
                      </a: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</a:rPr>
                        <a:t>za práci ve ztíženém pracovním prostředí</a:t>
                      </a: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</a:rPr>
                        <a:t>za práci v sobotu a v neděli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extLst>
                  <a:ext uri="{0D108BD9-81ED-4DB2-BD59-A6C34878D82A}">
                    <a16:rowId xmlns:a16="http://schemas.microsoft.com/office/drawing/2014/main" val="1627291955"/>
                  </a:ext>
                </a:extLst>
              </a:tr>
              <a:tr h="2777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solidFill>
                            <a:srgbClr val="0F0045"/>
                          </a:solidFill>
                        </a:rPr>
                        <a:t>Informační povinnost</a:t>
                      </a:r>
                      <a:endParaRPr lang="cs-CZ" sz="1200" b="1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N/A</a:t>
                      </a:r>
                      <a:endParaRPr lang="cs-CZ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dirty="0">
                          <a:solidFill>
                            <a:srgbClr val="FF0000"/>
                          </a:solidFill>
                        </a:rPr>
                        <a:t>Povinně </a:t>
                      </a:r>
                      <a:r>
                        <a:rPr lang="pl-PL" sz="1200" b="0" dirty="0">
                          <a:solidFill>
                            <a:srgbClr val="0F0045"/>
                          </a:solidFill>
                        </a:rPr>
                        <a:t>u DPP i DPČ</a:t>
                      </a:r>
                      <a:endParaRPr lang="pl-PL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extLst>
                  <a:ext uri="{0D108BD9-81ED-4DB2-BD59-A6C34878D82A}">
                    <a16:rowId xmlns:a16="http://schemas.microsoft.com/office/drawing/2014/main" val="1929508512"/>
                  </a:ext>
                </a:extLst>
              </a:tr>
              <a:tr h="59018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solidFill>
                            <a:srgbClr val="0F0045"/>
                          </a:solidFill>
                        </a:rPr>
                        <a:t>Právo na písemnou odůvodněnou</a:t>
                      </a:r>
                      <a:br>
                        <a:rPr lang="cs-CZ" sz="1200" b="1" dirty="0">
                          <a:solidFill>
                            <a:srgbClr val="0F0045"/>
                          </a:solidFill>
                        </a:rPr>
                      </a:br>
                      <a:r>
                        <a:rPr lang="cs-CZ" sz="1200" b="1" dirty="0">
                          <a:solidFill>
                            <a:srgbClr val="0F0045"/>
                          </a:solidFill>
                        </a:rPr>
                        <a:t>odpověď v reakci na žádost o zaměstnání</a:t>
                      </a:r>
                      <a:br>
                        <a:rPr lang="cs-CZ" sz="1200" b="1" dirty="0">
                          <a:solidFill>
                            <a:srgbClr val="0F0045"/>
                          </a:solidFill>
                        </a:rPr>
                      </a:br>
                      <a:r>
                        <a:rPr lang="cs-CZ" sz="1200" b="1" dirty="0">
                          <a:solidFill>
                            <a:srgbClr val="0F0045"/>
                          </a:solidFill>
                        </a:rPr>
                        <a:t>na základě pracovní smlouvy</a:t>
                      </a:r>
                      <a:endParaRPr lang="cs-CZ" sz="1200" b="1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N/A</a:t>
                      </a:r>
                      <a:endParaRPr lang="cs-CZ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solidFill>
                            <a:srgbClr val="FF0000"/>
                          </a:solidFill>
                        </a:rPr>
                        <a:t>Povinně</a:t>
                      </a:r>
                      <a:r>
                        <a:rPr lang="pl-PL" sz="1200" b="0" dirty="0">
                          <a:solidFill>
                            <a:srgbClr val="0F0045"/>
                          </a:solidFill>
                        </a:rPr>
                        <a:t>, pokud DPP / DPČ min. 180 dní / předchozích 12 měsíců</a:t>
                      </a:r>
                      <a:endParaRPr lang="pl-PL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extLst>
                  <a:ext uri="{0D108BD9-81ED-4DB2-BD59-A6C34878D82A}">
                    <a16:rowId xmlns:a16="http://schemas.microsoft.com/office/drawing/2014/main" val="2419485016"/>
                  </a:ext>
                </a:extLst>
              </a:tr>
              <a:tr h="4398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solidFill>
                            <a:srgbClr val="0F0045"/>
                          </a:solidFill>
                        </a:rPr>
                        <a:t>Právo na písemné odůvodnění výpovědi</a:t>
                      </a:r>
                      <a:endParaRPr lang="cs-CZ" sz="1200" b="1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pt-BR" sz="1200" b="0" dirty="0">
                          <a:solidFill>
                            <a:srgbClr val="0F0045"/>
                          </a:solidFill>
                        </a:rPr>
                        <a:t>N/A</a:t>
                      </a:r>
                      <a:endParaRPr lang="pt-BR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</a:rPr>
                        <a:t>Povinně</a:t>
                      </a: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 při splnění podmínek</a:t>
                      </a:r>
                      <a:endParaRPr lang="cs-CZ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extLst>
                  <a:ext uri="{0D108BD9-81ED-4DB2-BD59-A6C34878D82A}">
                    <a16:rowId xmlns:a16="http://schemas.microsoft.com/office/drawing/2014/main" val="791042676"/>
                  </a:ext>
                </a:extLst>
              </a:tr>
              <a:tr h="200276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solidFill>
                            <a:srgbClr val="0F0045"/>
                          </a:solidFill>
                        </a:rPr>
                        <a:t>Vyloučená ustanovení týkající se pracovní smlouvy</a:t>
                      </a:r>
                      <a:endParaRPr lang="cs-CZ" sz="1200" b="1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tc>
                  <a:txBody>
                    <a:bodyPr/>
                    <a:lstStyle/>
                    <a:p>
                      <a:pPr marL="284400" indent="-28440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Převedení na jinou práci a přeložení</a:t>
                      </a:r>
                    </a:p>
                    <a:p>
                      <a:pPr marL="284400" indent="-28440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Dočasné přidělení</a:t>
                      </a:r>
                    </a:p>
                    <a:p>
                      <a:pPr marL="284400" indent="-28440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Odstupné</a:t>
                      </a:r>
                    </a:p>
                    <a:p>
                      <a:pPr marL="284400" indent="-28440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Pracovní doba a doba odpočinku</a:t>
                      </a:r>
                    </a:p>
                    <a:p>
                      <a:pPr marL="284400" indent="-28440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Překážky v práci na straně zaměstnance</a:t>
                      </a:r>
                    </a:p>
                    <a:p>
                      <a:pPr marL="284400" indent="-28440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Dovolená</a:t>
                      </a:r>
                    </a:p>
                    <a:p>
                      <a:pPr marL="284400" indent="-28440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Skončení pracovního poměru</a:t>
                      </a:r>
                    </a:p>
                    <a:p>
                      <a:pPr marL="284400" indent="-28440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Odměňování (s výjimkou minimální mzdy)</a:t>
                      </a:r>
                    </a:p>
                    <a:p>
                      <a:pPr marL="284400" indent="-28440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endParaRPr lang="cs-CZ" sz="1200" b="0" dirty="0">
                        <a:solidFill>
                          <a:srgbClr val="0F0045"/>
                        </a:solidFill>
                      </a:endParaRPr>
                    </a:p>
                    <a:p>
                      <a:pPr marL="284400" indent="-284400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rgbClr val="FFC58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F0045"/>
                          </a:solidFill>
                        </a:rPr>
                        <a:t>Cestovní náhrady</a:t>
                      </a:r>
                      <a:endParaRPr lang="cs-CZ" sz="1200" b="0" dirty="0">
                        <a:solidFill>
                          <a:srgbClr val="0F004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tc>
                  <a:txBody>
                    <a:bodyPr/>
                    <a:lstStyle/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0" dirty="0">
                          <a:solidFill>
                            <a:srgbClr val="0F0045"/>
                          </a:solidFill>
                        </a:rPr>
                        <a:t>Převedení na jinou práci a přeložení</a:t>
                      </a: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0" dirty="0">
                          <a:solidFill>
                            <a:srgbClr val="0F0045"/>
                          </a:solidFill>
                        </a:rPr>
                        <a:t>Dočasné přidělení</a:t>
                      </a: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0" dirty="0">
                          <a:solidFill>
                            <a:srgbClr val="0F0045"/>
                          </a:solidFill>
                        </a:rPr>
                        <a:t>Odstupné</a:t>
                      </a: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0" strike="sngStrike" dirty="0">
                          <a:solidFill>
                            <a:srgbClr val="FF0000"/>
                          </a:solidFill>
                        </a:rPr>
                        <a:t>Pracovní doba a doba odpočinku</a:t>
                      </a: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0" strike="sngStrike" dirty="0">
                          <a:solidFill>
                            <a:srgbClr val="FF0000"/>
                          </a:solidFill>
                        </a:rPr>
                        <a:t>Překážky v práci na straně zaměstnance</a:t>
                      </a: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0" strike="sngStrike" dirty="0">
                          <a:solidFill>
                            <a:srgbClr val="FF0000"/>
                          </a:solidFill>
                        </a:rPr>
                        <a:t>Dovolená </a:t>
                      </a:r>
                      <a:r>
                        <a:rPr lang="pl-PL" sz="1200" b="0" strike="noStrike" baseline="0" dirty="0">
                          <a:solidFill>
                            <a:srgbClr val="FF0000"/>
                          </a:solidFill>
                        </a:rPr>
                        <a:t>(od 1.1.2024)</a:t>
                      </a: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0" dirty="0">
                          <a:solidFill>
                            <a:srgbClr val="0F0045"/>
                          </a:solidFill>
                        </a:rPr>
                        <a:t>Skončení pracovního poměru</a:t>
                      </a: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0" dirty="0">
                          <a:solidFill>
                            <a:srgbClr val="0F0045"/>
                          </a:solidFill>
                        </a:rPr>
                        <a:t>Odměňování (s výjimkou minimální mzdy </a:t>
                      </a:r>
                      <a:r>
                        <a:rPr lang="pl-PL" sz="1200" b="0" dirty="0">
                          <a:solidFill>
                            <a:srgbClr val="FF0000"/>
                          </a:solidFill>
                        </a:rPr>
                        <a:t>a specifikovaných příplatků)</a:t>
                      </a:r>
                    </a:p>
                    <a:p>
                      <a:pPr marL="284400" marR="0" lvl="0" indent="-284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FFC58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0" dirty="0">
                          <a:solidFill>
                            <a:srgbClr val="0F0045"/>
                          </a:solidFill>
                        </a:rPr>
                        <a:t>Cestovní náhrady </a:t>
                      </a:r>
                      <a:r>
                        <a:rPr lang="pl-PL" sz="1200" b="0" dirty="0">
                          <a:solidFill>
                            <a:srgbClr val="FF0000"/>
                          </a:solidFill>
                        </a:rPr>
                        <a:t>a náhrady podle § 190a ZPr</a:t>
                      </a:r>
                      <a:endParaRPr lang="pl-PL" sz="12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723" marR="74723" marT="37361" marB="37361" anchor="ctr"/>
                </a:tc>
                <a:extLst>
                  <a:ext uri="{0D108BD9-81ED-4DB2-BD59-A6C34878D82A}">
                    <a16:rowId xmlns:a16="http://schemas.microsoft.com/office/drawing/2014/main" val="3388321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122194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4606" y="953655"/>
            <a:ext cx="5564697" cy="70902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01B95B3-A3DD-6F23-3D9C-AF862B9758A8}"/>
              </a:ext>
            </a:extLst>
          </p:cNvPr>
          <p:cNvSpPr txBox="1"/>
          <p:nvPr/>
        </p:nvSpPr>
        <p:spPr>
          <a:xfrm>
            <a:off x="927850" y="4052125"/>
            <a:ext cx="2852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Marie Janšová 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E87722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marie.jansova@legalite.cz 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E87722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775 941 562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49C339B-58F7-4A1B-F7E3-2DA29C4FA43A}"/>
              </a:ext>
            </a:extLst>
          </p:cNvPr>
          <p:cNvSpPr txBox="1"/>
          <p:nvPr/>
        </p:nvSpPr>
        <p:spPr>
          <a:xfrm>
            <a:off x="927850" y="5305629"/>
            <a:ext cx="475359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LEGALITÉ advokátní kancelář s.r.o.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E87722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Václavská 316/12, 120 00 Praha 2</a:t>
            </a:r>
          </a:p>
          <a:p>
            <a:r>
              <a:rPr lang="cs-CZ" sz="16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www.legalite.cz</a:t>
            </a:r>
          </a:p>
        </p:txBody>
      </p:sp>
      <p:pic>
        <p:nvPicPr>
          <p:cNvPr id="33" name="Obrázek 32" descr="Obsah obrázku text, klipart">
            <a:extLst>
              <a:ext uri="{FF2B5EF4-FFF2-40B4-BE49-F238E27FC236}">
                <a16:creationId xmlns:a16="http://schemas.microsoft.com/office/drawing/2014/main" id="{5A63C543-E0AD-8101-3D30-B985BA7BC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61" y="5630517"/>
            <a:ext cx="2099993" cy="65999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94A95C1-2A43-0BAE-FA5B-8305A6A05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8" r="47351"/>
          <a:stretch/>
        </p:blipFill>
        <p:spPr>
          <a:xfrm>
            <a:off x="8950161" y="1172518"/>
            <a:ext cx="2253026" cy="2879607"/>
          </a:xfrm>
          <a:prstGeom prst="rect">
            <a:avLst/>
          </a:prstGeom>
        </p:spPr>
      </p:pic>
      <p:pic>
        <p:nvPicPr>
          <p:cNvPr id="5" name="Obrázek 4" descr="Obsah obrázku Obdélník&#10;&#10;Popis byl vytvořen automaticky">
            <a:extLst>
              <a:ext uri="{FF2B5EF4-FFF2-40B4-BE49-F238E27FC236}">
                <a16:creationId xmlns:a16="http://schemas.microsoft.com/office/drawing/2014/main" id="{0566AA3C-B286-FCA8-0B5C-0C92D16C0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06" y="3134884"/>
            <a:ext cx="1016052" cy="3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3846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5A5FB-B443-7D66-75ED-F65A0A977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16B55D-15C4-93BF-B247-6EACDD90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POMĚR X DPP X DPČ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B8412A6-D6E6-8250-5E09-65FE1B1E5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088430"/>
              </p:ext>
            </p:extLst>
          </p:nvPr>
        </p:nvGraphicFramePr>
        <p:xfrm>
          <a:off x="0" y="1378640"/>
          <a:ext cx="12192000" cy="50221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9671">
                  <a:extLst>
                    <a:ext uri="{9D8B030D-6E8A-4147-A177-3AD203B41FA5}">
                      <a16:colId xmlns:a16="http://schemas.microsoft.com/office/drawing/2014/main" val="964148746"/>
                    </a:ext>
                  </a:extLst>
                </a:gridCol>
                <a:gridCol w="3461658">
                  <a:extLst>
                    <a:ext uri="{9D8B030D-6E8A-4147-A177-3AD203B41FA5}">
                      <a16:colId xmlns:a16="http://schemas.microsoft.com/office/drawing/2014/main" val="2609507228"/>
                    </a:ext>
                  </a:extLst>
                </a:gridCol>
                <a:gridCol w="3118757">
                  <a:extLst>
                    <a:ext uri="{9D8B030D-6E8A-4147-A177-3AD203B41FA5}">
                      <a16:colId xmlns:a16="http://schemas.microsoft.com/office/drawing/2014/main" val="238030516"/>
                    </a:ext>
                  </a:extLst>
                </a:gridCol>
                <a:gridCol w="3341914">
                  <a:extLst>
                    <a:ext uri="{9D8B030D-6E8A-4147-A177-3AD203B41FA5}">
                      <a16:colId xmlns:a16="http://schemas.microsoft.com/office/drawing/2014/main" val="3846415017"/>
                    </a:ext>
                  </a:extLst>
                </a:gridCol>
              </a:tblGrid>
              <a:tr h="43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Pracovní poměr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DPP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DPČ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75067"/>
                  </a:ext>
                </a:extLst>
              </a:tr>
              <a:tr h="1035212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254F"/>
                          </a:solidFill>
                          <a:latin typeface="+mn-lt"/>
                        </a:rPr>
                        <a:t>Založení pracovněprávního vztahu</a:t>
                      </a:r>
                      <a:endParaRPr lang="en-GB" b="1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254F"/>
                          </a:solidFill>
                          <a:latin typeface="+mn-lt"/>
                        </a:rPr>
                        <a:t>Písemnou pracovní smlouvou (doba neurčitá/určitá, kratší úvazky)</a:t>
                      </a:r>
                      <a:endParaRPr lang="en-GB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254F"/>
                          </a:solidFill>
                          <a:latin typeface="+mn-lt"/>
                        </a:rPr>
                        <a:t>Písemná dohoda o provedení práce (</a:t>
                      </a:r>
                      <a:r>
                        <a:rPr lang="cs-CZ" altLang="cs-CZ" sz="1800" b="0" dirty="0">
                          <a:solidFill>
                            <a:srgbClr val="00254F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doba určitá, neurčitá)</a:t>
                      </a:r>
                      <a:endParaRPr lang="en-GB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00254F"/>
                          </a:solidFill>
                          <a:latin typeface="+mn-lt"/>
                        </a:rPr>
                        <a:t>Písemná dohoda o pracovní činnosti (</a:t>
                      </a:r>
                      <a:r>
                        <a:rPr lang="cs-CZ" altLang="cs-CZ" sz="1800" b="0" dirty="0">
                          <a:solidFill>
                            <a:srgbClr val="00254F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doba určitá, neurčitá)</a:t>
                      </a:r>
                      <a:endParaRPr lang="en-GB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969814"/>
                  </a:ext>
                </a:extLst>
              </a:tr>
              <a:tr h="672534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254F"/>
                          </a:solidFill>
                          <a:latin typeface="+mn-lt"/>
                        </a:rPr>
                        <a:t>Maximální rozsah</a:t>
                      </a:r>
                      <a:endParaRPr lang="en-GB" b="1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254F"/>
                          </a:solidFill>
                          <a:latin typeface="+mn-lt"/>
                        </a:rPr>
                        <a:t>40h týdně</a:t>
                      </a:r>
                      <a:endParaRPr lang="en-GB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254F"/>
                          </a:solidFill>
                          <a:latin typeface="+mn-lt"/>
                        </a:rPr>
                        <a:t>M</a:t>
                      </a:r>
                      <a:r>
                        <a:rPr lang="en-GB" dirty="0" err="1">
                          <a:solidFill>
                            <a:srgbClr val="00254F"/>
                          </a:solidFill>
                          <a:latin typeface="+mn-lt"/>
                        </a:rPr>
                        <a:t>ax</a:t>
                      </a:r>
                      <a:r>
                        <a:rPr lang="en-GB" dirty="0">
                          <a:solidFill>
                            <a:srgbClr val="00254F"/>
                          </a:solidFill>
                          <a:latin typeface="+mn-lt"/>
                        </a:rPr>
                        <a:t>. 300 hod. / kal. </a:t>
                      </a:r>
                      <a:r>
                        <a:rPr lang="en-GB" dirty="0" err="1">
                          <a:solidFill>
                            <a:srgbClr val="00254F"/>
                          </a:solidFill>
                          <a:latin typeface="+mn-lt"/>
                        </a:rPr>
                        <a:t>rok</a:t>
                      </a:r>
                      <a:endParaRPr lang="en-GB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254F"/>
                          </a:solidFill>
                          <a:latin typeface="+mn-lt"/>
                        </a:rPr>
                        <a:t>Max</a:t>
                      </a:r>
                      <a:r>
                        <a:rPr lang="cs-CZ" noProof="0" dirty="0">
                          <a:solidFill>
                            <a:srgbClr val="00254F"/>
                          </a:solidFill>
                          <a:latin typeface="+mn-lt"/>
                        </a:rPr>
                        <a:t>. 1/2 stanovené týdenní pracovní doby (20 hod. / týden</a:t>
                      </a:r>
                      <a:r>
                        <a:rPr lang="cs-CZ" dirty="0">
                          <a:solidFill>
                            <a:srgbClr val="00254F"/>
                          </a:solidFill>
                          <a:latin typeface="+mn-lt"/>
                        </a:rPr>
                        <a:t>)</a:t>
                      </a:r>
                      <a:endParaRPr lang="en-GB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988814"/>
                  </a:ext>
                </a:extLst>
              </a:tr>
              <a:tr h="1245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254F"/>
                          </a:solidFill>
                          <a:latin typeface="+mn-lt"/>
                        </a:rPr>
                        <a:t>Základní nezbytné náležitosti</a:t>
                      </a:r>
                      <a:endParaRPr lang="en-GB" b="1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254F"/>
                          </a:solidFill>
                          <a:latin typeface="+mn-lt"/>
                        </a:rPr>
                        <a:t>Druh práce, místo výkonu práce, den nástupu do práce</a:t>
                      </a:r>
                      <a:endParaRPr lang="en-GB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>
                          <a:solidFill>
                            <a:srgbClr val="00254F"/>
                          </a:solidFill>
                          <a:latin typeface="+mn-lt"/>
                        </a:rPr>
                        <a:t>Doba, na kterou se DPP uzavírá</a:t>
                      </a:r>
                      <a:r>
                        <a:rPr lang="cs-CZ" dirty="0">
                          <a:solidFill>
                            <a:srgbClr val="00254F"/>
                          </a:solidFill>
                          <a:latin typeface="+mn-lt"/>
                        </a:rPr>
                        <a:t>, sjednané práce a výše odměny a podmínky pro její poskytování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noProof="0" dirty="0">
                          <a:solidFill>
                            <a:srgbClr val="00254F"/>
                          </a:solidFill>
                          <a:latin typeface="+mn-lt"/>
                          <a:ea typeface="+mn-ea"/>
                          <a:cs typeface="+mn-cs"/>
                        </a:rPr>
                        <a:t>Doba, na kterou se DPČ uzavírá, sjednané práce, rozsah pracovní doby, </a:t>
                      </a:r>
                      <a:r>
                        <a:rPr lang="cs-CZ" noProof="0" dirty="0">
                          <a:solidFill>
                            <a:srgbClr val="00254F"/>
                          </a:solidFill>
                          <a:latin typeface="+mn-lt"/>
                        </a:rPr>
                        <a:t>výše odměny a podmínky pro její poskytování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961436"/>
                  </a:ext>
                </a:extLst>
              </a:tr>
              <a:tr h="958388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254F"/>
                          </a:solidFill>
                          <a:latin typeface="+mn-lt"/>
                        </a:rPr>
                        <a:t>Podmínky skončení</a:t>
                      </a:r>
                      <a:endParaRPr lang="en-GB" b="1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254F"/>
                          </a:solidFill>
                          <a:latin typeface="+mn-lt"/>
                        </a:rPr>
                        <a:t>Přísná</a:t>
                      </a:r>
                      <a:r>
                        <a:rPr lang="en-GB" dirty="0">
                          <a:solidFill>
                            <a:srgbClr val="00254F"/>
                          </a:solidFill>
                          <a:latin typeface="+mn-lt"/>
                        </a:rPr>
                        <a:t> </a:t>
                      </a:r>
                      <a:r>
                        <a:rPr lang="cs-CZ" noProof="0" dirty="0">
                          <a:solidFill>
                            <a:srgbClr val="00254F"/>
                          </a:solidFill>
                          <a:latin typeface="+mn-lt"/>
                        </a:rPr>
                        <a:t>úprava jednostranného skončení ze strany zaměstnavatele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>
                          <a:solidFill>
                            <a:srgbClr val="00254F"/>
                          </a:solidFill>
                          <a:latin typeface="+mn-lt"/>
                        </a:rPr>
                        <a:t>Jednoduché způsoby skončení (možnost jednostranné výpovědi bez uvedení důvodu)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>
                          <a:solidFill>
                            <a:srgbClr val="00254F"/>
                          </a:solidFill>
                          <a:latin typeface="+mn-lt"/>
                        </a:rPr>
                        <a:t>Jednoduché způsoby skončení (možnost jednostranné výpovědi bez uvedení důvodu)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176039"/>
                  </a:ext>
                </a:extLst>
              </a:tr>
              <a:tr h="672534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254F"/>
                          </a:solidFill>
                          <a:latin typeface="+mn-lt"/>
                        </a:rPr>
                        <a:t>Mzda/odměna</a:t>
                      </a:r>
                      <a:endParaRPr lang="en-GB" b="1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254F"/>
                          </a:solidFill>
                          <a:latin typeface="+mn-lt"/>
                        </a:rPr>
                        <a:t>Minimální + zaručená</a:t>
                      </a:r>
                      <a:endParaRPr lang="en-GB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254F"/>
                          </a:solidFill>
                          <a:latin typeface="+mn-lt"/>
                        </a:rPr>
                        <a:t>Jen minimální (ale pozor na rovnost)</a:t>
                      </a:r>
                      <a:endParaRPr lang="en-GB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254F"/>
                          </a:solidFill>
                          <a:latin typeface="+mn-lt"/>
                        </a:rPr>
                        <a:t>Jen minimální (ale pozor na rovnost)</a:t>
                      </a:r>
                      <a:endParaRPr lang="en-GB" dirty="0">
                        <a:solidFill>
                          <a:srgbClr val="00254F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287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88206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UZAVÍRÁNÍ DPP/DPČ</a:t>
            </a:r>
          </a:p>
        </p:txBody>
      </p:sp>
      <p:sp>
        <p:nvSpPr>
          <p:cNvPr id="4" name="Zástupný obsah 10">
            <a:extLst>
              <a:ext uri="{FF2B5EF4-FFF2-40B4-BE49-F238E27FC236}">
                <a16:creationId xmlns:a16="http://schemas.microsoft.com/office/drawing/2014/main" id="{C53F0A37-64C8-29A7-2EC8-309ECC160996}"/>
              </a:ext>
            </a:extLst>
          </p:cNvPr>
          <p:cNvSpPr txBox="1">
            <a:spLocks/>
          </p:cNvSpPr>
          <p:nvPr/>
        </p:nvSpPr>
        <p:spPr>
          <a:xfrm>
            <a:off x="838199" y="1518407"/>
            <a:ext cx="7293429" cy="4658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7722"/>
              </a:buClr>
            </a:pPr>
            <a:r>
              <a:rPr lang="cs-CZ" sz="2200" b="1" dirty="0">
                <a:solidFill>
                  <a:srgbClr val="00254F"/>
                </a:solidFill>
              </a:rPr>
              <a:t>Povinné náležitosti</a:t>
            </a:r>
            <a:r>
              <a:rPr lang="cs-CZ" sz="2200" dirty="0">
                <a:solidFill>
                  <a:srgbClr val="00254F"/>
                </a:solidFill>
              </a:rPr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7722"/>
              </a:buClr>
            </a:pPr>
            <a:r>
              <a:rPr lang="cs-CZ" sz="1800" dirty="0">
                <a:solidFill>
                  <a:srgbClr val="00254F"/>
                </a:solidFill>
              </a:rPr>
              <a:t>DPP: doba, na kterou se uzavírá + (nově) i sjednané práce a výše odměny a podmínky pro její poskytování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7722"/>
              </a:buClr>
            </a:pPr>
            <a:r>
              <a:rPr lang="cs-CZ" sz="1800" dirty="0">
                <a:solidFill>
                  <a:srgbClr val="00254F"/>
                </a:solidFill>
              </a:rPr>
              <a:t>DPČ: doba, na kterou se uzavírá, sjednané práce, rozsah pracovní doby + (nově) i výše odměny a podmínky pro její poskytování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7722"/>
              </a:buClr>
            </a:pPr>
            <a:r>
              <a:rPr lang="cs-CZ" sz="2200" dirty="0">
                <a:solidFill>
                  <a:srgbClr val="00254F"/>
                </a:solidFill>
              </a:rPr>
              <a:t>Nově možnost uzavírat PS, DPP, DPČ, i jejich změny a dohody o rozvázání PP nebo skončení DPP/DPČ </a:t>
            </a:r>
            <a:r>
              <a:rPr lang="cs-CZ" sz="2200" b="1" dirty="0">
                <a:solidFill>
                  <a:srgbClr val="00254F"/>
                </a:solidFill>
              </a:rPr>
              <a:t>elektronicky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7722"/>
              </a:buClr>
            </a:pPr>
            <a:r>
              <a:rPr lang="cs-CZ" sz="1800" b="1" dirty="0">
                <a:solidFill>
                  <a:srgbClr val="00254F"/>
                </a:solidFill>
              </a:rPr>
              <a:t>následné el. doručení podepsaného vyhotovení </a:t>
            </a:r>
            <a:r>
              <a:rPr lang="cs-CZ" sz="1800" dirty="0">
                <a:solidFill>
                  <a:srgbClr val="00254F"/>
                </a:solidFill>
              </a:rPr>
              <a:t>zaměstnanci na el. adresu v jeho dispozici, kterou pro tyto účely sdělil (ne firemní)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7722"/>
              </a:buClr>
            </a:pPr>
            <a:r>
              <a:rPr lang="cs-CZ" sz="1800" dirty="0">
                <a:solidFill>
                  <a:srgbClr val="00254F"/>
                </a:solidFill>
              </a:rPr>
              <a:t>I prostý podpis (ale vždy prokazuje zaměstnavatel)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7722"/>
              </a:buClr>
            </a:pPr>
            <a:r>
              <a:rPr lang="cs-CZ" sz="1800" b="1" dirty="0">
                <a:solidFill>
                  <a:srgbClr val="00254F"/>
                </a:solidFill>
              </a:rPr>
              <a:t>Možnost písemného odstoupení </a:t>
            </a:r>
            <a:r>
              <a:rPr lang="cs-CZ" sz="1800" dirty="0">
                <a:solidFill>
                  <a:srgbClr val="00254F"/>
                </a:solidFill>
              </a:rPr>
              <a:t>zaměstnance od PS/DPP/DPČ nebo jejich změny </a:t>
            </a:r>
            <a:r>
              <a:rPr lang="cs-CZ" sz="1800" b="1" dirty="0">
                <a:solidFill>
                  <a:srgbClr val="00254F"/>
                </a:solidFill>
              </a:rPr>
              <a:t>(ne skončení) </a:t>
            </a:r>
            <a:r>
              <a:rPr lang="cs-CZ" sz="1800" dirty="0">
                <a:solidFill>
                  <a:srgbClr val="00254F"/>
                </a:solidFill>
              </a:rPr>
              <a:t>do 7 dnů od doručení (před začátkem plnění)</a:t>
            </a:r>
          </a:p>
        </p:txBody>
      </p:sp>
      <p:pic>
        <p:nvPicPr>
          <p:cNvPr id="3" name="Obrázek 2" descr="Obsah obrázku text, obloha">
            <a:extLst>
              <a:ext uri="{FF2B5EF4-FFF2-40B4-BE49-F238E27FC236}">
                <a16:creationId xmlns:a16="http://schemas.microsoft.com/office/drawing/2014/main" id="{1D60403D-0FA9-403A-72EB-932168C2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070" y="2789381"/>
            <a:ext cx="3325557" cy="20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7323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DOHODY</a:t>
            </a:r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PRACÍCH</a:t>
            </a:r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MIMO PRACOVNÍ POMĚR</a:t>
            </a:r>
            <a:endParaRPr lang="cs-CZ" sz="3200" dirty="0">
              <a:solidFill>
                <a:srgbClr val="E877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sah 10">
            <a:extLst>
              <a:ext uri="{FF2B5EF4-FFF2-40B4-BE49-F238E27FC236}">
                <a16:creationId xmlns:a16="http://schemas.microsoft.com/office/drawing/2014/main" id="{C53F0A37-64C8-29A7-2EC8-309ECC160996}"/>
              </a:ext>
            </a:extLst>
          </p:cNvPr>
          <p:cNvSpPr txBox="1">
            <a:spLocks/>
          </p:cNvSpPr>
          <p:nvPr/>
        </p:nvSpPr>
        <p:spPr>
          <a:xfrm>
            <a:off x="969819" y="1472225"/>
            <a:ext cx="10317017" cy="4658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000" dirty="0">
                <a:solidFill>
                  <a:srgbClr val="00254F"/>
                </a:solidFill>
              </a:rPr>
              <a:t>po novele zpřísnění – </a:t>
            </a:r>
            <a:r>
              <a:rPr lang="cs-CZ" sz="2000" b="1" dirty="0">
                <a:solidFill>
                  <a:srgbClr val="00254F"/>
                </a:solidFill>
              </a:rPr>
              <a:t>přiblížení pracovnímu poměru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1800" dirty="0">
                <a:solidFill>
                  <a:srgbClr val="00254F"/>
                </a:solidFill>
              </a:rPr>
              <a:t>ale zachováno </a:t>
            </a:r>
            <a:r>
              <a:rPr lang="cs-CZ" sz="1800" b="1" dirty="0">
                <a:solidFill>
                  <a:srgbClr val="00254F"/>
                </a:solidFill>
              </a:rPr>
              <a:t>jednoduché skončení</a:t>
            </a:r>
            <a:r>
              <a:rPr lang="cs-CZ" sz="1800" dirty="0">
                <a:solidFill>
                  <a:srgbClr val="00254F"/>
                </a:solidFill>
              </a:rPr>
              <a:t>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1400" dirty="0">
                <a:solidFill>
                  <a:srgbClr val="00254F"/>
                </a:solidFill>
              </a:rPr>
              <a:t>uplynutí doby určité/dohoda/výpověď (ze zákona 15 dnů výpovědní doba)/okamžité zrušení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1400" dirty="0">
                <a:solidFill>
                  <a:srgbClr val="00254F"/>
                </a:solidFill>
              </a:rPr>
              <a:t>možnost dohodnout se na jiných důvodech a způsobech skončení</a:t>
            </a:r>
            <a:endParaRPr lang="cs-CZ" sz="2000" b="1" dirty="0">
              <a:solidFill>
                <a:srgbClr val="00254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2000" b="1" dirty="0">
                <a:solidFill>
                  <a:srgbClr val="00254F"/>
                </a:solidFill>
              </a:rPr>
              <a:t>Aplikace kompletních pravidel: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1800" dirty="0">
                <a:solidFill>
                  <a:srgbClr val="00254F"/>
                </a:solidFill>
              </a:rPr>
              <a:t>pracovní doby a doby odpočinku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1800" dirty="0">
                <a:solidFill>
                  <a:srgbClr val="00254F"/>
                </a:solidFill>
              </a:rPr>
              <a:t>příplatků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1800" dirty="0">
                <a:solidFill>
                  <a:srgbClr val="00254F"/>
                </a:solidFill>
              </a:rPr>
              <a:t>překážek v práci na straně zaměstnance</a:t>
            </a: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1800" dirty="0">
                <a:solidFill>
                  <a:srgbClr val="00254F"/>
                </a:solidFill>
              </a:rPr>
              <a:t>dovolené (od 1. 1. 2024)</a:t>
            </a:r>
            <a:endParaRPr lang="cs-CZ" sz="1800" b="1" dirty="0">
              <a:solidFill>
                <a:srgbClr val="00254F"/>
              </a:solidFill>
            </a:endParaRPr>
          </a:p>
          <a:p>
            <a:pPr marL="72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r>
              <a:rPr lang="cs-CZ" sz="1800" i="1" dirty="0">
                <a:solidFill>
                  <a:srgbClr val="00254F"/>
                </a:solidFill>
              </a:rPr>
              <a:t>v plánu je rovněž „zdražení“ DPP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27D730-94F2-A0EE-025E-D69AD7EF3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85"/>
          <a:stretch/>
        </p:blipFill>
        <p:spPr>
          <a:xfrm>
            <a:off x="7003528" y="3004457"/>
            <a:ext cx="3941768" cy="26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605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454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DPČ/DPP – PRACOVNÍ DOBA</a:t>
            </a:r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3200" dirty="0">
              <a:solidFill>
                <a:srgbClr val="E877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E6653BD-2C69-1EDD-71D1-70E403639BA0}"/>
              </a:ext>
            </a:extLst>
          </p:cNvPr>
          <p:cNvSpPr txBox="1"/>
          <p:nvPr/>
        </p:nvSpPr>
        <p:spPr>
          <a:xfrm>
            <a:off x="838200" y="1526178"/>
            <a:ext cx="10515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-230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54F"/>
                </a:solidFill>
              </a:rPr>
              <a:t>NOVĚ musí zaměstnavatel:</a:t>
            </a:r>
          </a:p>
          <a:p>
            <a:pPr marL="800100" lvl="1" indent="-342900">
              <a:spcAft>
                <a:spcPts val="600"/>
              </a:spcAft>
              <a:buClr>
                <a:srgbClr val="E87722"/>
              </a:buClr>
              <a:buFont typeface="+mj-lt"/>
              <a:buAutoNum type="arabicPeriod"/>
            </a:pPr>
            <a:r>
              <a:rPr lang="cs-CZ" b="1" dirty="0">
                <a:solidFill>
                  <a:srgbClr val="00254F"/>
                </a:solidFill>
              </a:rPr>
              <a:t>písemně rozvrhovat zaměstnanci na DPP/DPČ pracovní dobu</a:t>
            </a:r>
          </a:p>
          <a:p>
            <a:pPr marL="1144800" lvl="2" indent="-230400"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54F"/>
                </a:solidFill>
              </a:rPr>
              <a:t>dosud tato povinnost nebyla (bylo pouze omezení max. 12 hodin v průběhu 24 hodin po sobě jdoucích)</a:t>
            </a:r>
          </a:p>
          <a:p>
            <a:pPr marL="800100" lvl="1" indent="-342900">
              <a:spcAft>
                <a:spcPts val="600"/>
              </a:spcAft>
              <a:buClr>
                <a:srgbClr val="E87722"/>
              </a:buClr>
              <a:buFont typeface="+mj-lt"/>
              <a:buAutoNum type="arabicPeriod"/>
            </a:pPr>
            <a:r>
              <a:rPr lang="cs-CZ" b="1" dirty="0">
                <a:solidFill>
                  <a:srgbClr val="00254F"/>
                </a:solidFill>
              </a:rPr>
              <a:t>prokazatelně seznámit s rozvrhem nebo jeho změnou minimálně 3 dny předem</a:t>
            </a:r>
          </a:p>
          <a:p>
            <a:pPr marL="1177200" lvl="1" indent="-230400"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54F"/>
                </a:solidFill>
              </a:rPr>
              <a:t>lze </a:t>
            </a:r>
            <a:r>
              <a:rPr lang="cs-CZ" sz="1600" b="1" u="sng" dirty="0">
                <a:solidFill>
                  <a:srgbClr val="00254F"/>
                </a:solidFill>
              </a:rPr>
              <a:t>sjednat</a:t>
            </a:r>
            <a:r>
              <a:rPr lang="cs-CZ" sz="1600" dirty="0">
                <a:solidFill>
                  <a:srgbClr val="00254F"/>
                </a:solidFill>
              </a:rPr>
              <a:t> jinou dobu – i kratší, ale pozor na předvídatelnost (ideálně „hodiny“)</a:t>
            </a:r>
          </a:p>
          <a:p>
            <a:pPr marL="1177200" lvl="1" indent="-230400"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54F"/>
                </a:solidFill>
              </a:rPr>
              <a:t>není stanoveno období – předem lze rozvrhnout i jen jednu směnu</a:t>
            </a:r>
          </a:p>
          <a:p>
            <a:pPr marL="1177200" lvl="1" indent="-230400"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254F"/>
                </a:solidFill>
              </a:rPr>
              <a:t>+ povinnost písemně informovat o předpokládaném rozsahu práce za den/týden</a:t>
            </a:r>
            <a:endParaRPr lang="cs-CZ" sz="1600" dirty="0">
              <a:solidFill>
                <a:srgbClr val="00254F"/>
              </a:solidFill>
            </a:endParaRPr>
          </a:p>
        </p:txBody>
      </p:sp>
      <p:pic>
        <p:nvPicPr>
          <p:cNvPr id="4" name="Obrázek 3" descr="Obsah obrázku hodiny&#10;&#10;Popis byl vytvořen automaticky">
            <a:extLst>
              <a:ext uri="{FF2B5EF4-FFF2-40B4-BE49-F238E27FC236}">
                <a16:creationId xmlns:a16="http://schemas.microsoft.com/office/drawing/2014/main" id="{CB44AA63-7DE9-98AF-DBAB-3E2667964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49" y="4487250"/>
            <a:ext cx="3872070" cy="21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9020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454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DPČ/DPP – PRACOVNÍ DOBA</a:t>
            </a:r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II.</a:t>
            </a:r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3200" dirty="0">
              <a:solidFill>
                <a:srgbClr val="E877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E6653BD-2C69-1EDD-71D1-70E403639BA0}"/>
              </a:ext>
            </a:extLst>
          </p:cNvPr>
          <p:cNvSpPr txBox="1"/>
          <p:nvPr/>
        </p:nvSpPr>
        <p:spPr>
          <a:xfrm>
            <a:off x="3347358" y="1526178"/>
            <a:ext cx="800644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-230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54F"/>
                </a:solidFill>
              </a:rPr>
              <a:t>Kdy nemusí zaměstnavatel práci „dohodáři“ rozvrhovat?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54F"/>
                </a:solidFill>
              </a:rPr>
              <a:t>pokud pracuje na dálku (z domova) a dohodli se, že si rozvrhuje pracovní dobu sám = samorozvrh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54F"/>
                </a:solidFill>
              </a:rPr>
              <a:t>je možný samorozvrh i jindy? Podle názoru SÚIP ANO, pokud:</a:t>
            </a:r>
          </a:p>
          <a:p>
            <a:pPr marL="1257300" lvl="2" indent="-342900">
              <a:spcAft>
                <a:spcPts val="600"/>
              </a:spcAft>
              <a:buClr>
                <a:srgbClr val="E87722"/>
              </a:buClr>
              <a:buFont typeface="+mj-lt"/>
              <a:buAutoNum type="arabicPeriod"/>
            </a:pPr>
            <a:r>
              <a:rPr lang="cs-CZ" dirty="0">
                <a:solidFill>
                  <a:srgbClr val="00254F"/>
                </a:solidFill>
              </a:rPr>
              <a:t>dojde k dohodě mezi zaměstnancem a zaměstnavatelem</a:t>
            </a:r>
          </a:p>
          <a:p>
            <a:pPr marL="1257300" lvl="2" indent="-342900">
              <a:spcAft>
                <a:spcPts val="600"/>
              </a:spcAft>
              <a:buClr>
                <a:srgbClr val="E87722"/>
              </a:buClr>
              <a:buFont typeface="+mj-lt"/>
              <a:buAutoNum type="arabicPeriod"/>
            </a:pPr>
            <a:r>
              <a:rPr lang="cs-CZ" dirty="0">
                <a:solidFill>
                  <a:srgbClr val="00254F"/>
                </a:solidFill>
              </a:rPr>
              <a:t>to odpovídá povaze práce a okolnostem, za kterých je vykonávána,</a:t>
            </a:r>
          </a:p>
          <a:p>
            <a:pPr marL="1257300" lvl="2" indent="-342900">
              <a:spcAft>
                <a:spcPts val="600"/>
              </a:spcAft>
              <a:buClr>
                <a:srgbClr val="E87722"/>
              </a:buClr>
              <a:buFont typeface="+mj-lt"/>
              <a:buAutoNum type="arabicPeriod"/>
            </a:pPr>
            <a:r>
              <a:rPr lang="cs-CZ" dirty="0">
                <a:solidFill>
                  <a:srgbClr val="00254F"/>
                </a:solidFill>
              </a:rPr>
              <a:t>samorozvrhování je sjednáno ve prospěch zaměstnance (inspektoráty budou zkoumat, jestli zaměstnanec vnímá samorozvrhování jako přínos při výkonu své práce).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54F"/>
                </a:solidFill>
              </a:rPr>
              <a:t>POZOR: při samorozvrhu vhodné „stanovit limity“ + </a:t>
            </a:r>
            <a:r>
              <a:rPr lang="cs-CZ" sz="2000" u="sng" dirty="0">
                <a:solidFill>
                  <a:srgbClr val="00254F"/>
                </a:solidFill>
              </a:rPr>
              <a:t>nutno stanovit fiktivní PD pro účely DPN</a:t>
            </a:r>
            <a:endParaRPr lang="cs-CZ" u="sng" dirty="0">
              <a:solidFill>
                <a:srgbClr val="00254F"/>
              </a:solidFill>
            </a:endParaRPr>
          </a:p>
        </p:txBody>
      </p:sp>
      <p:pic>
        <p:nvPicPr>
          <p:cNvPr id="4" name="Obrázek 3" descr="Obsah obrázku klipart, Grafika, grafický design, hodiny&#10;&#10;Popis byl vytvořen automaticky">
            <a:extLst>
              <a:ext uri="{FF2B5EF4-FFF2-40B4-BE49-F238E27FC236}">
                <a16:creationId xmlns:a16="http://schemas.microsoft.com/office/drawing/2014/main" id="{D04E4B84-D735-CBB4-FEB8-F1AEF98DB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r="13723"/>
          <a:stretch/>
        </p:blipFill>
        <p:spPr>
          <a:xfrm>
            <a:off x="370174" y="2694215"/>
            <a:ext cx="3254768" cy="22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5956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454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DPČ/DPP – PRACOVNÍ DOBA</a:t>
            </a:r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3200" dirty="0">
              <a:solidFill>
                <a:srgbClr val="E877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3F63F8-18BA-4F43-563F-31D2C2D92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672" y="2556550"/>
            <a:ext cx="3762559" cy="211644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E6653BD-2C69-1EDD-71D1-70E403639BA0}"/>
              </a:ext>
            </a:extLst>
          </p:cNvPr>
          <p:cNvSpPr txBox="1"/>
          <p:nvPr/>
        </p:nvSpPr>
        <p:spPr>
          <a:xfrm>
            <a:off x="838200" y="1526178"/>
            <a:ext cx="7032171" cy="387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-230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54F"/>
                </a:solidFill>
              </a:rPr>
              <a:t>NOVĚ povinnost vést evidenci pracovní doby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54F"/>
                </a:solidFill>
              </a:rPr>
              <a:t>vyznačený začátek a konec odpracované směny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54F"/>
                </a:solidFill>
              </a:rPr>
              <a:t>písemný rozvrh vs evidence pracovní doby – v ideálním případě „sedí“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54F"/>
                </a:solidFill>
              </a:rPr>
              <a:t>návaznost na příplatky, překážky v práci i dovolenou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87722"/>
              </a:buClr>
            </a:pPr>
            <a:endParaRPr lang="cs-CZ" sz="2400" b="1" dirty="0">
              <a:solidFill>
                <a:srgbClr val="00254F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54F"/>
                </a:solidFill>
              </a:rPr>
              <a:t>NOVĚ aplikace dalších ustanovení ZP upravující PD a dobu odpočinku, tj. např.:</a:t>
            </a:r>
          </a:p>
          <a:p>
            <a:pPr marL="720000" indent="-2304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54F"/>
                </a:solidFill>
              </a:rPr>
              <a:t>přestávky v práci</a:t>
            </a:r>
          </a:p>
          <a:p>
            <a:pPr marL="720000" indent="-2304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54F"/>
                </a:solidFill>
              </a:rPr>
              <a:t>nepřetržitý denní odpočinek</a:t>
            </a:r>
          </a:p>
          <a:p>
            <a:pPr marL="720000" indent="-2304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54F"/>
                </a:solidFill>
              </a:rPr>
              <a:t>nepřetržitý odpočinek v týdnu</a:t>
            </a:r>
          </a:p>
          <a:p>
            <a:pPr marL="720000" indent="-230400">
              <a:lnSpc>
                <a:spcPct val="100000"/>
              </a:lnSpc>
              <a:spcBef>
                <a:spcPts val="0"/>
              </a:spcBef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54F"/>
                </a:solidFill>
              </a:rPr>
              <a:t>noční práce</a:t>
            </a:r>
          </a:p>
        </p:txBody>
      </p:sp>
    </p:spTree>
    <p:extLst>
      <p:ext uri="{BB962C8B-B14F-4D97-AF65-F5344CB8AC3E}">
        <p14:creationId xmlns:p14="http://schemas.microsoft.com/office/powerpoint/2010/main" val="215312518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57EC-6804-3563-2B94-C5F9D1DF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454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DPČ/DPP – </a:t>
            </a:r>
            <a:r>
              <a:rPr lang="cs-CZ" sz="3200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ODMĚNA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E6653BD-2C69-1EDD-71D1-70E403639BA0}"/>
              </a:ext>
            </a:extLst>
          </p:cNvPr>
          <p:cNvSpPr txBox="1"/>
          <p:nvPr/>
        </p:nvSpPr>
        <p:spPr>
          <a:xfrm>
            <a:off x="838200" y="1526178"/>
            <a:ext cx="8420099" cy="454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54F"/>
                </a:solidFill>
              </a:rPr>
              <a:t>Nově musí být odměna sjednána v dohodě</a:t>
            </a:r>
          </a:p>
          <a:p>
            <a:pPr marL="800100" lvl="1" indent="-342900"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54F"/>
                </a:solidFill>
              </a:rPr>
              <a:t>rozpor oproti mzdového výměru/vnitřnímu mzdovému předpisu v PP</a:t>
            </a:r>
          </a:p>
          <a:p>
            <a:pPr marL="800100" lvl="1" indent="-342900"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54F"/>
                </a:solidFill>
              </a:rPr>
              <a:t>možnost „mimořádných“ odměn?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54F"/>
                </a:solidFill>
              </a:rPr>
              <a:t>Formy odměny</a:t>
            </a:r>
          </a:p>
          <a:p>
            <a:pPr marL="800100" lvl="1" indent="-342900"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54F"/>
                </a:solidFill>
              </a:rPr>
              <a:t>časová – hodinová, měsíční</a:t>
            </a:r>
          </a:p>
          <a:p>
            <a:pPr marL="800100" lvl="1" indent="-342900"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54F"/>
                </a:solidFill>
              </a:rPr>
              <a:t>provizní</a:t>
            </a:r>
          </a:p>
          <a:p>
            <a:pPr marL="800100" lvl="1" indent="-342900"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54F"/>
                </a:solidFill>
              </a:rPr>
              <a:t>úkolová</a:t>
            </a:r>
          </a:p>
          <a:p>
            <a:pPr marL="800100" lvl="1" indent="-342900"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54F"/>
                </a:solidFill>
              </a:rPr>
              <a:t>kombinovaná</a:t>
            </a:r>
            <a:endParaRPr lang="cs-CZ" sz="2000" b="1" dirty="0">
              <a:solidFill>
                <a:srgbClr val="00254F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54F"/>
                </a:solidFill>
              </a:rPr>
              <a:t>Rovnost odměňování</a:t>
            </a:r>
          </a:p>
          <a:p>
            <a:pPr marL="800100" lvl="1" indent="-342900"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54F"/>
                </a:solidFill>
              </a:rPr>
              <a:t>dosud nárok jen na minimální mzdu; ne za zaručenou mzdu</a:t>
            </a:r>
          </a:p>
          <a:p>
            <a:pPr marL="800100" lvl="1" indent="-342900"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54F"/>
                </a:solidFill>
              </a:rPr>
              <a:t>rovnost srovnatelných zaměstnanců/srovnatelné práce</a:t>
            </a:r>
          </a:p>
          <a:p>
            <a:pPr marL="800100" lvl="1" indent="-342900">
              <a:spcAft>
                <a:spcPts val="3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54F"/>
                </a:solidFill>
              </a:rPr>
              <a:t>stejné benefity?</a:t>
            </a:r>
          </a:p>
        </p:txBody>
      </p:sp>
      <p:pic>
        <p:nvPicPr>
          <p:cNvPr id="4" name="Obrázek 3" descr="Obsah obrázku boty, muž, oblečení, osoba&#10;&#10;Popis byl vytvořen automaticky">
            <a:extLst>
              <a:ext uri="{FF2B5EF4-FFF2-40B4-BE49-F238E27FC236}">
                <a16:creationId xmlns:a16="http://schemas.microsoft.com/office/drawing/2014/main" id="{15938808-6C3A-4415-D765-E9792583B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309" y="3086100"/>
            <a:ext cx="3392461" cy="20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3811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8731</TotalTime>
  <Words>2409</Words>
  <Application>Microsoft Office PowerPoint</Application>
  <PresentationFormat>Širokoúhlá obrazovka</PresentationFormat>
  <Paragraphs>275</Paragraphs>
  <Slides>22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Arial Nova Light</vt:lpstr>
      <vt:lpstr>Calibri</vt:lpstr>
      <vt:lpstr>Calibri Light</vt:lpstr>
      <vt:lpstr>Wingdings</vt:lpstr>
      <vt:lpstr>Motiv Office</vt:lpstr>
      <vt:lpstr>Prezentace aplikace PowerPoint</vt:lpstr>
      <vt:lpstr>NOVELA ZÁKONÍKU PRÁCE</vt:lpstr>
      <vt:lpstr>PRACOVNÍ POMĚR X DPP X DPČ</vt:lpstr>
      <vt:lpstr>UZAVÍRÁNÍ DPP/DPČ</vt:lpstr>
      <vt:lpstr>DOHODY O PRACÍCH MIMO PRACOVNÍ POMĚR</vt:lpstr>
      <vt:lpstr>DPČ/DPP – PRACOVNÍ DOBA I. </vt:lpstr>
      <vt:lpstr>DPČ/DPP – PRACOVNÍ DOBA II. </vt:lpstr>
      <vt:lpstr>DPČ/DPP – PRACOVNÍ DOBA III. </vt:lpstr>
      <vt:lpstr>DPČ/DPP – ODMĚNA</vt:lpstr>
      <vt:lpstr>DPČ/DPP – PŘÍPLATKY</vt:lpstr>
      <vt:lpstr>DPČ/DPP – PŘEKÁŽKY V PRÁCI</vt:lpstr>
      <vt:lpstr>DPČ/DPP – DOVOLENÁ</vt:lpstr>
      <vt:lpstr>DPČ/DPP – INFORMAČNÍ POVINNOST</vt:lpstr>
      <vt:lpstr>DPP/DPČ - INFORMAČNÍ POVINNOST</vt:lpstr>
      <vt:lpstr>PRÁCE NA DÁLKU U DOHOD</vt:lpstr>
      <vt:lpstr>DPČ/DPP – ODŮVODNĚNÍ VÝPOVĚDI</vt:lpstr>
      <vt:lpstr>DPČ/DPP – ŽÁDOST O PŘEVEDENÍ DO PP</vt:lpstr>
      <vt:lpstr>DPČ/DPP – ODVODY</vt:lpstr>
      <vt:lpstr>POZOR ČEKAJÍ NÁS DALŠÍ ZMĚNY?</vt:lpstr>
      <vt:lpstr>DPČ/DPP – SROVNÁNÍ</vt:lpstr>
      <vt:lpstr>DPČ/DPP – SROVNÁNÍ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Kotěšovská – LEGALITÉ attorneys at law</dc:creator>
  <cp:lastModifiedBy>Svaz Skolkaru</cp:lastModifiedBy>
  <cp:revision>359</cp:revision>
  <cp:lastPrinted>2024-02-20T19:19:54Z</cp:lastPrinted>
  <dcterms:created xsi:type="dcterms:W3CDTF">2023-01-23T10:32:02Z</dcterms:created>
  <dcterms:modified xsi:type="dcterms:W3CDTF">2024-02-21T11:02:48Z</dcterms:modified>
</cp:coreProperties>
</file>