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CC3F5-73C9-461C-B9B3-CA6CB2D8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15A912-3827-8F6B-233B-9F9EEFBF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9003-E295-46F9-B085-DA8789684E3F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F10C8D-E4B7-49FE-DA42-AE477762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A514FA-D2B7-21DA-1D6F-147F06E8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18A-24EB-46C6-B9E0-F9DFC4539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94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FE42B2-08AB-3341-F573-F25AD7C4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35DDD6-1130-1C27-0CC4-FE36B2972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BD50AE-35A6-0E13-2FEF-9E7150050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9003-E295-46F9-B085-DA8789684E3F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B6854-BC93-FBD0-3A4E-54038B23A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B6143B-DB84-73C4-D110-8255EEF8A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F18A-24EB-46C6-B9E0-F9DFC4539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01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23CF51A-9FCD-76BF-38A4-B6163F5D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791961-3192-78EA-06C7-5CFFB60864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A13FAB2-CE21-86DC-697E-7A9AF43F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LED tiskárna OKI C650</a:t>
            </a:r>
            <a:endParaRPr lang="cs-CZ" altLang="cs-CZ" sz="36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A525AE-1459-61E6-CBE1-9FC079B45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AC8FFCD-D576-6B84-0C7D-4131F129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Zelený portál - ceník</a:t>
            </a:r>
            <a:endParaRPr lang="cs-CZ" altLang="cs-CZ" sz="3600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C58C5D-D741-F8F1-74F6-9047EB4DAE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0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D6C2876-24CB-C845-4102-54F928A4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621C56-5C9F-FF0D-C5F6-B633D778C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855C6B0-2710-6866-853F-D9B4963B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www.zeleny-portal.cz | 				</a:t>
            </a:r>
            <a:endParaRPr lang="cs-CZ" altLang="cs-CZ" sz="36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01F97A-33BC-1A74-9D19-4254183CD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8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26BC931-468D-CDF0-4241-4EC881AA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Zelená burza 2024</a:t>
            </a:r>
            <a:endParaRPr lang="cs-CZ" altLang="cs-CZ" sz="36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BA0522-5989-6C66-7F9C-BA8274478B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D79DFB8-AC85-57D4-A6E0-FA266D4F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Zelená burza 2024 s on-line objednáváním</a:t>
            </a:r>
            <a:endParaRPr lang="cs-CZ" altLang="cs-CZ" sz="36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CF4B27-3211-7427-0EA2-D23749FDF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1E6740B-5B29-E366-903F-1BF3B7D3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Objednávky pomocí QR kódů i přes iPhone</a:t>
            </a:r>
            <a:endParaRPr lang="cs-CZ" altLang="cs-CZ" sz="3600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081BCE-E680-3203-DC92-4CE0B82A9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A0758AC-13C0-E82C-14D4-3F73E937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Zelená burza 2024 s on-line objednáváním</a:t>
            </a:r>
            <a:endParaRPr lang="cs-CZ" altLang="cs-CZ" sz="36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7642DEF-8130-443C-E08A-6222DF5FB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7126F71-C62D-7DD1-125D-20435199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Zelený portál – celoroční provoz</a:t>
            </a:r>
            <a:endParaRPr lang="cs-CZ" altLang="cs-CZ" sz="36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89A506-5F89-E7A8-E6D3-7801E3190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6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49EAACD-DE7D-EEF6-AFC5-09EAC60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Zelený portál – nepodařilo se…</a:t>
            </a:r>
            <a:endParaRPr lang="cs-CZ" altLang="cs-CZ" sz="36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7954F2-45DA-ABD8-3714-721BADB23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1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56797E0-02DE-BB5E-F1FB-15D109A8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bg1"/>
                </a:solidFill>
                <a:latin typeface="Ubuntu" pitchFamily="34" charset="0"/>
              </a:rPr>
              <a:t>Zelený software</a:t>
            </a:r>
            <a:endParaRPr lang="cs-CZ" altLang="cs-CZ" sz="3600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384D2B-6B10-2ED8-E29D-93CCAE2D4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3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Předvádění na obrazovce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Ubuntu</vt:lpstr>
      <vt:lpstr>Motiv Office</vt:lpstr>
      <vt:lpstr>Prezentace aplikace PowerPoint</vt:lpstr>
      <vt:lpstr>www.zeleny-portal.cz |     </vt:lpstr>
      <vt:lpstr>Zelená burza 2024</vt:lpstr>
      <vt:lpstr>Zelená burza 2024 s on-line objednáváním</vt:lpstr>
      <vt:lpstr>Objednávky pomocí QR kódů i přes iPhone</vt:lpstr>
      <vt:lpstr>Zelená burza 2024 s on-line objednáváním</vt:lpstr>
      <vt:lpstr>Zelený portál – celoroční provoz</vt:lpstr>
      <vt:lpstr>Zelený portál – nepodařilo se…</vt:lpstr>
      <vt:lpstr>Zelený software</vt:lpstr>
      <vt:lpstr>LED tiskárna OKI C650</vt:lpstr>
      <vt:lpstr>Zelený portál - ceník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 Gabriel</dc:creator>
  <cp:lastModifiedBy>Aleš Gabriel</cp:lastModifiedBy>
  <cp:revision>1</cp:revision>
  <dcterms:created xsi:type="dcterms:W3CDTF">2024-02-20T13:16:31Z</dcterms:created>
  <dcterms:modified xsi:type="dcterms:W3CDTF">2024-02-20T13:16:31Z</dcterms:modified>
</cp:coreProperties>
</file>