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2" r:id="rId6"/>
    <p:sldId id="261" r:id="rId7"/>
    <p:sldId id="267" r:id="rId8"/>
    <p:sldId id="263" r:id="rId9"/>
    <p:sldId id="268" r:id="rId10"/>
    <p:sldId id="264" r:id="rId11"/>
    <p:sldId id="270" r:id="rId1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850A1CC-73A9-4E39-BEE9-1A79B545D80F}" v="80" dt="2026-02-07T20:02:19.8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6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na Kostelníková" userId="af0d269fb05619cb" providerId="LiveId" clId="{96B6970C-CD8D-4E0E-B9C4-CF0426B2836F}"/>
    <pc:docChg chg="undo redo custSel addSld delSld modSld sldOrd">
      <pc:chgData name="Jana Kostelníková" userId="af0d269fb05619cb" providerId="LiveId" clId="{96B6970C-CD8D-4E0E-B9C4-CF0426B2836F}" dt="2026-02-07T20:05:39.194" v="2313" actId="207"/>
      <pc:docMkLst>
        <pc:docMk/>
      </pc:docMkLst>
      <pc:sldChg chg="del">
        <pc:chgData name="Jana Kostelníková" userId="af0d269fb05619cb" providerId="LiveId" clId="{96B6970C-CD8D-4E0E-B9C4-CF0426B2836F}" dt="2026-02-07T19:12:04.584" v="312" actId="2696"/>
        <pc:sldMkLst>
          <pc:docMk/>
          <pc:sldMk cId="10223281" sldId="256"/>
        </pc:sldMkLst>
      </pc:sldChg>
      <pc:sldChg chg="addSp delSp modSp new mod">
        <pc:chgData name="Jana Kostelníková" userId="af0d269fb05619cb" providerId="LiveId" clId="{96B6970C-CD8D-4E0E-B9C4-CF0426B2836F}" dt="2026-02-07T20:05:39.194" v="2313" actId="207"/>
        <pc:sldMkLst>
          <pc:docMk/>
          <pc:sldMk cId="2400052319" sldId="257"/>
        </pc:sldMkLst>
        <pc:spChg chg="mod">
          <ac:chgData name="Jana Kostelníková" userId="af0d269fb05619cb" providerId="LiveId" clId="{96B6970C-CD8D-4E0E-B9C4-CF0426B2836F}" dt="2026-02-07T20:05:33.516" v="2309" actId="207"/>
          <ac:spMkLst>
            <pc:docMk/>
            <pc:sldMk cId="2400052319" sldId="257"/>
            <ac:spMk id="2" creationId="{39D6B54F-29DB-C0FB-0239-010790DB2598}"/>
          </ac:spMkLst>
        </pc:spChg>
        <pc:spChg chg="del">
          <ac:chgData name="Jana Kostelníková" userId="af0d269fb05619cb" providerId="LiveId" clId="{96B6970C-CD8D-4E0E-B9C4-CF0426B2836F}" dt="2026-02-07T19:06:19.157" v="3" actId="21"/>
          <ac:spMkLst>
            <pc:docMk/>
            <pc:sldMk cId="2400052319" sldId="257"/>
            <ac:spMk id="3" creationId="{DF69F44C-EEC7-7C56-F0A6-D6F9ACE89273}"/>
          </ac:spMkLst>
        </pc:spChg>
        <pc:picChg chg="add mod">
          <ac:chgData name="Jana Kostelníková" userId="af0d269fb05619cb" providerId="LiveId" clId="{96B6970C-CD8D-4E0E-B9C4-CF0426B2836F}" dt="2026-02-07T19:53:09.357" v="1456" actId="1076"/>
          <ac:picMkLst>
            <pc:docMk/>
            <pc:sldMk cId="2400052319" sldId="257"/>
            <ac:picMk id="4" creationId="{EE026F50-8731-1A9D-3373-DC0734C9FA6B}"/>
          </ac:picMkLst>
        </pc:picChg>
        <pc:picChg chg="add mod ord">
          <ac:chgData name="Jana Kostelníková" userId="af0d269fb05619cb" providerId="LiveId" clId="{96B6970C-CD8D-4E0E-B9C4-CF0426B2836F}" dt="2026-02-07T20:05:39.194" v="2313" actId="207"/>
          <ac:picMkLst>
            <pc:docMk/>
            <pc:sldMk cId="2400052319" sldId="257"/>
            <ac:picMk id="5" creationId="{C0D57AEF-BFEC-A9D8-6516-B6A2D8C9412E}"/>
          </ac:picMkLst>
        </pc:picChg>
      </pc:sldChg>
      <pc:sldChg chg="addSp delSp modSp new mod setBg modClrScheme chgLayout">
        <pc:chgData name="Jana Kostelníková" userId="af0d269fb05619cb" providerId="LiveId" clId="{96B6970C-CD8D-4E0E-B9C4-CF0426B2836F}" dt="2026-02-07T19:23:10.543" v="895" actId="14100"/>
        <pc:sldMkLst>
          <pc:docMk/>
          <pc:sldMk cId="2936996962" sldId="258"/>
        </pc:sldMkLst>
        <pc:spChg chg="del">
          <ac:chgData name="Jana Kostelníková" userId="af0d269fb05619cb" providerId="LiveId" clId="{96B6970C-CD8D-4E0E-B9C4-CF0426B2836F}" dt="2026-02-07T19:12:30.943" v="314" actId="700"/>
          <ac:spMkLst>
            <pc:docMk/>
            <pc:sldMk cId="2936996962" sldId="258"/>
            <ac:spMk id="2" creationId="{FC595FDA-5E27-AEA2-BEFC-27D10B125F89}"/>
          </ac:spMkLst>
        </pc:spChg>
        <pc:spChg chg="del">
          <ac:chgData name="Jana Kostelníková" userId="af0d269fb05619cb" providerId="LiveId" clId="{96B6970C-CD8D-4E0E-B9C4-CF0426B2836F}" dt="2026-02-07T19:12:30.943" v="314" actId="700"/>
          <ac:spMkLst>
            <pc:docMk/>
            <pc:sldMk cId="2936996962" sldId="258"/>
            <ac:spMk id="3" creationId="{C048F6B7-DEF2-2086-45A1-60B4443BB423}"/>
          </ac:spMkLst>
        </pc:spChg>
        <pc:spChg chg="add mod">
          <ac:chgData name="Jana Kostelníková" userId="af0d269fb05619cb" providerId="LiveId" clId="{96B6970C-CD8D-4E0E-B9C4-CF0426B2836F}" dt="2026-02-07T19:23:10.543" v="895" actId="14100"/>
          <ac:spMkLst>
            <pc:docMk/>
            <pc:sldMk cId="2936996962" sldId="258"/>
            <ac:spMk id="5" creationId="{52A17AD9-196F-58A0-1DBB-13239D17780D}"/>
          </ac:spMkLst>
        </pc:spChg>
      </pc:sldChg>
      <pc:sldChg chg="addSp modSp new mod setBg">
        <pc:chgData name="Jana Kostelníková" userId="af0d269fb05619cb" providerId="LiveId" clId="{96B6970C-CD8D-4E0E-B9C4-CF0426B2836F}" dt="2026-02-07T19:26:34.390" v="949"/>
        <pc:sldMkLst>
          <pc:docMk/>
          <pc:sldMk cId="2083729263" sldId="259"/>
        </pc:sldMkLst>
        <pc:picChg chg="add mod">
          <ac:chgData name="Jana Kostelníková" userId="af0d269fb05619cb" providerId="LiveId" clId="{96B6970C-CD8D-4E0E-B9C4-CF0426B2836F}" dt="2026-02-07T19:26:12.824" v="948"/>
          <ac:picMkLst>
            <pc:docMk/>
            <pc:sldMk cId="2083729263" sldId="259"/>
            <ac:picMk id="3" creationId="{32C5C97C-D6B0-A2F6-F215-BC99ACD7EDC1}"/>
          </ac:picMkLst>
        </pc:picChg>
      </pc:sldChg>
      <pc:sldChg chg="addSp modSp new mod">
        <pc:chgData name="Jana Kostelníková" userId="af0d269fb05619cb" providerId="LiveId" clId="{96B6970C-CD8D-4E0E-B9C4-CF0426B2836F}" dt="2026-02-07T19:27:42.313" v="953" actId="14100"/>
        <pc:sldMkLst>
          <pc:docMk/>
          <pc:sldMk cId="1403061750" sldId="260"/>
        </pc:sldMkLst>
        <pc:picChg chg="add mod">
          <ac:chgData name="Jana Kostelníková" userId="af0d269fb05619cb" providerId="LiveId" clId="{96B6970C-CD8D-4E0E-B9C4-CF0426B2836F}" dt="2026-02-07T19:27:42.313" v="953" actId="14100"/>
          <ac:picMkLst>
            <pc:docMk/>
            <pc:sldMk cId="1403061750" sldId="260"/>
            <ac:picMk id="3" creationId="{5CE928D6-B2EC-3292-A255-711CB9FEBA63}"/>
          </ac:picMkLst>
        </pc:picChg>
      </pc:sldChg>
      <pc:sldChg chg="addSp modSp new mod ord setBg">
        <pc:chgData name="Jana Kostelníková" userId="af0d269fb05619cb" providerId="LiveId" clId="{96B6970C-CD8D-4E0E-B9C4-CF0426B2836F}" dt="2026-02-07T19:29:39.081" v="960"/>
        <pc:sldMkLst>
          <pc:docMk/>
          <pc:sldMk cId="1840030821" sldId="261"/>
        </pc:sldMkLst>
        <pc:picChg chg="add mod">
          <ac:chgData name="Jana Kostelníková" userId="af0d269fb05619cb" providerId="LiveId" clId="{96B6970C-CD8D-4E0E-B9C4-CF0426B2836F}" dt="2026-02-07T19:28:41.601" v="956"/>
          <ac:picMkLst>
            <pc:docMk/>
            <pc:sldMk cId="1840030821" sldId="261"/>
            <ac:picMk id="3" creationId="{EC1E92DA-E671-C676-645F-8FDD43C53BC7}"/>
          </ac:picMkLst>
        </pc:picChg>
      </pc:sldChg>
      <pc:sldChg chg="addSp modSp new mod setBg">
        <pc:chgData name="Jana Kostelníková" userId="af0d269fb05619cb" providerId="LiveId" clId="{96B6970C-CD8D-4E0E-B9C4-CF0426B2836F}" dt="2026-02-07T19:30:59.197" v="966"/>
        <pc:sldMkLst>
          <pc:docMk/>
          <pc:sldMk cId="3338981813" sldId="262"/>
        </pc:sldMkLst>
        <pc:picChg chg="add mod">
          <ac:chgData name="Jana Kostelníková" userId="af0d269fb05619cb" providerId="LiveId" clId="{96B6970C-CD8D-4E0E-B9C4-CF0426B2836F}" dt="2026-02-07T19:30:51.231" v="965" actId="14100"/>
          <ac:picMkLst>
            <pc:docMk/>
            <pc:sldMk cId="3338981813" sldId="262"/>
            <ac:picMk id="3" creationId="{436CC4A9-D109-9FAB-5394-A318B2D54D30}"/>
          </ac:picMkLst>
        </pc:picChg>
      </pc:sldChg>
      <pc:sldChg chg="addSp modSp new mod setBg">
        <pc:chgData name="Jana Kostelníková" userId="af0d269fb05619cb" providerId="LiveId" clId="{96B6970C-CD8D-4E0E-B9C4-CF0426B2836F}" dt="2026-02-07T19:31:53.054" v="970"/>
        <pc:sldMkLst>
          <pc:docMk/>
          <pc:sldMk cId="1039169350" sldId="263"/>
        </pc:sldMkLst>
        <pc:picChg chg="add mod">
          <ac:chgData name="Jana Kostelníková" userId="af0d269fb05619cb" providerId="LiveId" clId="{96B6970C-CD8D-4E0E-B9C4-CF0426B2836F}" dt="2026-02-07T19:31:41.348" v="969"/>
          <ac:picMkLst>
            <pc:docMk/>
            <pc:sldMk cId="1039169350" sldId="263"/>
            <ac:picMk id="3" creationId="{3B742B05-A4CC-A508-8A35-FEA57B6AB1FE}"/>
          </ac:picMkLst>
        </pc:picChg>
      </pc:sldChg>
      <pc:sldChg chg="addSp modSp new mod setBg">
        <pc:chgData name="Jana Kostelníková" userId="af0d269fb05619cb" providerId="LiveId" clId="{96B6970C-CD8D-4E0E-B9C4-CF0426B2836F}" dt="2026-02-07T19:32:39.955" v="974"/>
        <pc:sldMkLst>
          <pc:docMk/>
          <pc:sldMk cId="2074879378" sldId="264"/>
        </pc:sldMkLst>
        <pc:picChg chg="add mod">
          <ac:chgData name="Jana Kostelníková" userId="af0d269fb05619cb" providerId="LiveId" clId="{96B6970C-CD8D-4E0E-B9C4-CF0426B2836F}" dt="2026-02-07T19:32:30.064" v="973"/>
          <ac:picMkLst>
            <pc:docMk/>
            <pc:sldMk cId="2074879378" sldId="264"/>
            <ac:picMk id="3" creationId="{B126BE79-36A1-AA36-0560-007C514F4D6D}"/>
          </ac:picMkLst>
        </pc:picChg>
      </pc:sldChg>
      <pc:sldChg chg="new del">
        <pc:chgData name="Jana Kostelníková" userId="af0d269fb05619cb" providerId="LiveId" clId="{96B6970C-CD8D-4E0E-B9C4-CF0426B2836F}" dt="2026-02-07T19:34:26.208" v="983" actId="2696"/>
        <pc:sldMkLst>
          <pc:docMk/>
          <pc:sldMk cId="1498687838" sldId="265"/>
        </pc:sldMkLst>
      </pc:sldChg>
      <pc:sldChg chg="new del ord">
        <pc:chgData name="Jana Kostelníková" userId="af0d269fb05619cb" providerId="LiveId" clId="{96B6970C-CD8D-4E0E-B9C4-CF0426B2836F}" dt="2026-02-07T19:37:15.346" v="1021" actId="2696"/>
        <pc:sldMkLst>
          <pc:docMk/>
          <pc:sldMk cId="3823308850" sldId="266"/>
        </pc:sldMkLst>
      </pc:sldChg>
      <pc:sldChg chg="add">
        <pc:chgData name="Jana Kostelníková" userId="af0d269fb05619cb" providerId="LiveId" clId="{96B6970C-CD8D-4E0E-B9C4-CF0426B2836F}" dt="2026-02-07T19:33:56.418" v="979"/>
        <pc:sldMkLst>
          <pc:docMk/>
          <pc:sldMk cId="2989254544" sldId="267"/>
        </pc:sldMkLst>
      </pc:sldChg>
      <pc:sldChg chg="add">
        <pc:chgData name="Jana Kostelníková" userId="af0d269fb05619cb" providerId="LiveId" clId="{96B6970C-CD8D-4E0E-B9C4-CF0426B2836F}" dt="2026-02-07T19:34:22.449" v="982"/>
        <pc:sldMkLst>
          <pc:docMk/>
          <pc:sldMk cId="820729007" sldId="268"/>
        </pc:sldMkLst>
      </pc:sldChg>
      <pc:sldChg chg="modSp new del mod">
        <pc:chgData name="Jana Kostelníková" userId="af0d269fb05619cb" providerId="LiveId" clId="{96B6970C-CD8D-4E0E-B9C4-CF0426B2836F}" dt="2026-02-07T19:37:12.389" v="1020" actId="2696"/>
        <pc:sldMkLst>
          <pc:docMk/>
          <pc:sldMk cId="707189582" sldId="269"/>
        </pc:sldMkLst>
        <pc:spChg chg="mod">
          <ac:chgData name="Jana Kostelníková" userId="af0d269fb05619cb" providerId="LiveId" clId="{96B6970C-CD8D-4E0E-B9C4-CF0426B2836F}" dt="2026-02-07T19:35:02.789" v="985" actId="20577"/>
          <ac:spMkLst>
            <pc:docMk/>
            <pc:sldMk cId="707189582" sldId="269"/>
            <ac:spMk id="2" creationId="{75C3E06C-A132-3B4B-BFAF-795668C039C1}"/>
          </ac:spMkLst>
        </pc:spChg>
      </pc:sldChg>
      <pc:sldChg chg="addSp modSp add mod">
        <pc:chgData name="Jana Kostelníková" userId="af0d269fb05619cb" providerId="LiveId" clId="{96B6970C-CD8D-4E0E-B9C4-CF0426B2836F}" dt="2026-02-07T19:49:21.954" v="1454" actId="29295"/>
        <pc:sldMkLst>
          <pc:docMk/>
          <pc:sldMk cId="2707521190" sldId="270"/>
        </pc:sldMkLst>
        <pc:spChg chg="mod">
          <ac:chgData name="Jana Kostelníková" userId="af0d269fb05619cb" providerId="LiveId" clId="{96B6970C-CD8D-4E0E-B9C4-CF0426B2836F}" dt="2026-02-07T19:45:50.315" v="1176" actId="20577"/>
          <ac:spMkLst>
            <pc:docMk/>
            <pc:sldMk cId="2707521190" sldId="270"/>
            <ac:spMk id="2" creationId="{E739B82E-DF75-07BE-185A-73ECDF93915A}"/>
          </ac:spMkLst>
        </pc:spChg>
        <pc:picChg chg="add mod ord">
          <ac:chgData name="Jana Kostelníková" userId="af0d269fb05619cb" providerId="LiveId" clId="{96B6970C-CD8D-4E0E-B9C4-CF0426B2836F}" dt="2026-02-07T19:49:21.954" v="1454" actId="29295"/>
          <ac:picMkLst>
            <pc:docMk/>
            <pc:sldMk cId="2707521190" sldId="270"/>
            <ac:picMk id="4" creationId="{4E865E48-8A0A-5EA1-7D00-4940538DBD9F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BABE8D-780A-5E54-D94F-A898A562F3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1ABDBD4-67A5-51BA-34D3-C49AC214F9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FD346AB-32E4-CFC0-221D-68AA3A432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515F-223F-42F5-AAF6-955F18B38EAF}" type="datetimeFigureOut">
              <a:rPr lang="cs-CZ" smtClean="0"/>
              <a:t>07.02.2026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31C8BEA-D9D9-45C4-4792-0139B9C73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A7E9B5A-FC41-B969-89CA-21C5EF80B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B51F-9BF7-455F-A39E-19A037E4037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9505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1378CD-E5D6-EFE6-16B2-4D5BC593C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EDAA442-DB7A-0D3F-2442-C75A709DAA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8A13301-CC82-08B0-6ACB-F15FB04FC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515F-223F-42F5-AAF6-955F18B38EAF}" type="datetimeFigureOut">
              <a:rPr lang="cs-CZ" smtClean="0"/>
              <a:t>07.02.2026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159B73C-7C44-EF47-3314-77C05AA91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73D1FA2-1C58-0100-CB0E-E8ABB073D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B51F-9BF7-455F-A39E-19A037E4037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21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CA0D4EB0-58F4-5A1C-DCF5-B6F4D3678E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9C518B4-2BDA-3866-8627-B2E92BAF65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9846718-4BDD-2C81-86DD-3E42E1C99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515F-223F-42F5-AAF6-955F18B38EAF}" type="datetimeFigureOut">
              <a:rPr lang="cs-CZ" smtClean="0"/>
              <a:t>07.02.2026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FDFF8F5-F766-9382-6E64-1F53F275B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C52C6FA-704E-AB5F-C858-2FDC325B4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B51F-9BF7-455F-A39E-19A037E4037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4113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B0E101-8394-D216-A356-27C50AE9B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9A07A3E-2D31-C345-55F9-954E6FF64A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08248CF-3533-0BC2-1571-0EBDA3A01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515F-223F-42F5-AAF6-955F18B38EAF}" type="datetimeFigureOut">
              <a:rPr lang="cs-CZ" smtClean="0"/>
              <a:t>07.02.2026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D3A3372-BF02-A1A2-D981-D9BBB0D1D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4B24385-DB63-F52E-1C7D-7F1FD9511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B51F-9BF7-455F-A39E-19A037E4037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0145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4AF798-73F7-9BC9-BEB2-20F9416EE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57911C7-B519-DE83-7D2C-7ACBDE7CC5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6298783-EAD2-B258-85A7-CE132874B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515F-223F-42F5-AAF6-955F18B38EAF}" type="datetimeFigureOut">
              <a:rPr lang="cs-CZ" smtClean="0"/>
              <a:t>07.02.2026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D9418B5-0F61-6627-F145-3F947EF86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7BF75EB-A47F-3775-2DB7-B0DD66B28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B51F-9BF7-455F-A39E-19A037E4037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8230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B990C0-EC90-17CD-1488-1270302E2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85013B3-3EFB-9C3A-FDAD-F89EA12C50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D00C30A-F193-F26C-B465-41D1343536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63B5F62-1EB2-D880-78A4-EBD4FD9B5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515F-223F-42F5-AAF6-955F18B38EAF}" type="datetimeFigureOut">
              <a:rPr lang="cs-CZ" smtClean="0"/>
              <a:t>07.02.2026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1426BF5-C08A-7ECC-6651-29F9DE53A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90EA46D-E36B-D31D-188F-EC2F86C69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B51F-9BF7-455F-A39E-19A037E4037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6862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1783F7-97A0-D5DC-FEB2-324A85658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049F21D-5469-37BB-B5D7-C11D0A0898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4C9EBDE-88E4-D67F-57CB-441B84438F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8273D1A-08C4-B33E-EBE3-ECDD7D91AE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BB904EDD-8522-D4C7-ED7E-48B24705B0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BF325344-35B6-A235-011F-67B3F60DF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515F-223F-42F5-AAF6-955F18B38EAF}" type="datetimeFigureOut">
              <a:rPr lang="cs-CZ" smtClean="0"/>
              <a:t>07.02.2026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E5315C05-562A-3063-3173-6FCC96145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94BCBBBE-2635-E4F0-6354-87FC65A95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B51F-9BF7-455F-A39E-19A037E4037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1797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AACF8D-61CC-0544-E32A-6D0A4F16F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27AAC5E7-3B9A-FAB8-6CC7-1F3CB517C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515F-223F-42F5-AAF6-955F18B38EAF}" type="datetimeFigureOut">
              <a:rPr lang="cs-CZ" smtClean="0"/>
              <a:t>07.02.2026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B93F047-D690-0C12-9A5B-85F0885B2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FE39D2C-F773-FF90-4469-14DF73B6B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B51F-9BF7-455F-A39E-19A037E4037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7817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C736F2CC-1710-1089-C903-DC8D00B58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515F-223F-42F5-AAF6-955F18B38EAF}" type="datetimeFigureOut">
              <a:rPr lang="cs-CZ" smtClean="0"/>
              <a:t>07.02.2026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2025D36-2CCC-BFFD-ED4C-1FB19DDCE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41647BE-52A3-40FA-CC96-61DB12507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B51F-9BF7-455F-A39E-19A037E4037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045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7799AA-FCF4-05FA-3E5F-FA569B4EE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7EF06A6-32FB-2773-4A4F-AF7A120FAC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71A8072-6DE5-3359-49F2-13ECDEA66F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7E593E4-78A2-2933-C8D1-7010C554F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515F-223F-42F5-AAF6-955F18B38EAF}" type="datetimeFigureOut">
              <a:rPr lang="cs-CZ" smtClean="0"/>
              <a:t>07.02.2026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30DB507-15FC-EA81-7A60-9E04774D9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1A271D2-15F3-E894-AFC3-83F1E9C95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B51F-9BF7-455F-A39E-19A037E4037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5312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073A77-D798-1E86-E1B5-11F005F7F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90F4087-6CF2-584D-489E-7FF868C8A9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F84FD60-249E-216A-FA01-DBDD83DD08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0B39021-2B55-7D58-22A9-1BBEBE87F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515F-223F-42F5-AAF6-955F18B38EAF}" type="datetimeFigureOut">
              <a:rPr lang="cs-CZ" smtClean="0"/>
              <a:t>07.02.2026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4DF95F5-6605-0F4E-F282-DA835C255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7AF7DEA-3192-99CC-DE31-993BC3555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EB51F-9BF7-455F-A39E-19A037E4037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5655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4E0AAA90-BB22-43DD-E8A4-1899039CC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0227923-BFD4-C327-B4E2-9E49C94CC3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817642E-F3D4-C89D-ABDB-164706AA75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75515F-223F-42F5-AAF6-955F18B38EAF}" type="datetimeFigureOut">
              <a:rPr lang="cs-CZ" smtClean="0"/>
              <a:t>07.02.2026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EEA54AB-B9FB-96EA-854C-39B79D369C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1EE3E5B-4BD5-EBC1-B26F-D1028A7EEE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0EB51F-9BF7-455F-A39E-19A037E4037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6568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D6B54F-29DB-C0FB-0239-010790DB2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  <a:gradFill>
            <a:gsLst>
              <a:gs pos="68000">
                <a:srgbClr val="FFA8A8"/>
              </a:gs>
              <a:gs pos="29000">
                <a:srgbClr val="FF5050"/>
              </a:gs>
              <a:gs pos="91000">
                <a:schemeClr val="bg1"/>
              </a:gs>
              <a:gs pos="100000">
                <a:schemeClr val="bg1"/>
              </a:gs>
            </a:gsLst>
            <a:lin ang="5400000" scaled="1"/>
          </a:gradFill>
        </p:spPr>
        <p:txBody>
          <a:bodyPr anchor="t">
            <a:normAutofit/>
          </a:bodyPr>
          <a:lstStyle/>
          <a:p>
            <a:pPr algn="ctr"/>
            <a:br>
              <a:rPr lang="cs-CZ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Odborná exkurze Svazu školkařů ČR </a:t>
            </a:r>
            <a:br>
              <a:rPr lang="cs-CZ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Rakouska</a:t>
            </a:r>
            <a:br>
              <a:rPr lang="cs-CZ" b="1" dirty="0"/>
            </a:br>
            <a:br>
              <a:rPr lang="cs-CZ" b="1" dirty="0"/>
            </a:b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07. – 12. 06. 2026</a:t>
            </a:r>
            <a:br>
              <a:rPr lang="cs-CZ" dirty="0"/>
            </a:b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E026F50-8731-1A9D-3373-DC0734C9FA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83" y="2867037"/>
            <a:ext cx="3078242" cy="334451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0D57AEF-BFEC-A9D8-6516-B6A2D8C9412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4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300"/>
                    </a14:imgEffect>
                    <a14:imgEffect>
                      <a14:saturation sat="8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654" y="3826764"/>
            <a:ext cx="4271963" cy="3031236"/>
          </a:xfrm>
          <a:prstGeom prst="rect">
            <a:avLst/>
          </a:prstGeom>
          <a:gradFill>
            <a:gsLst>
              <a:gs pos="61000">
                <a:srgbClr val="FFD4D4"/>
              </a:gs>
              <a:gs pos="37000">
                <a:srgbClr val="FFA8A8"/>
              </a:gs>
              <a:gs pos="9000">
                <a:srgbClr val="FF5050"/>
              </a:gs>
              <a:gs pos="85000">
                <a:schemeClr val="bg1"/>
              </a:gs>
              <a:gs pos="100000">
                <a:schemeClr val="bg1"/>
              </a:gs>
            </a:gsLst>
            <a:lin ang="5400000" scaled="1"/>
          </a:gradFill>
        </p:spPr>
      </p:pic>
    </p:spTree>
    <p:extLst>
      <p:ext uri="{BB962C8B-B14F-4D97-AF65-F5344CB8AC3E}">
        <p14:creationId xmlns:p14="http://schemas.microsoft.com/office/powerpoint/2010/main" val="24000523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5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126BE79-36A1-AA36-0560-007C514F4D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412"/>
            <a:ext cx="12192000" cy="628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8793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D6B19E-B432-C2B6-627A-DC66C93F19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39B82E-DF75-07BE-185A-73ECDF939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  <a:gradFill>
            <a:gsLst>
              <a:gs pos="19429">
                <a:schemeClr val="bg1"/>
              </a:gs>
              <a:gs pos="61000">
                <a:schemeClr val="bg1"/>
              </a:gs>
              <a:gs pos="30000">
                <a:schemeClr val="bg1"/>
              </a:gs>
              <a:gs pos="91000">
                <a:schemeClr val="bg1"/>
              </a:gs>
              <a:gs pos="100000">
                <a:schemeClr val="bg1"/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pPr algn="ctr"/>
            <a:r>
              <a:rPr lang="cs-CZ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Auf</a:t>
            </a:r>
            <a:r>
              <a:rPr lang="cs-CZ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Wiedersehen</a:t>
            </a:r>
            <a:r>
              <a:rPr lang="cs-CZ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cs-CZ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Österreich</a:t>
            </a:r>
            <a:r>
              <a:rPr lang="cs-CZ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r>
              <a:rPr lang="cs-CZ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br>
              <a:rPr lang="cs-CZ" sz="5400" b="1" dirty="0"/>
            </a:br>
            <a:br>
              <a:rPr lang="cs-CZ" b="1" dirty="0"/>
            </a:br>
            <a:br>
              <a:rPr lang="cs-CZ" dirty="0"/>
            </a:br>
            <a:r>
              <a:rPr lang="cs-CZ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07. – 12. 06. 2026</a:t>
            </a:r>
            <a:br>
              <a:rPr lang="cs-CZ" dirty="0"/>
            </a:b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E865E48-8A0A-5EA1-7D00-4940538DBD9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42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5211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52A17AD9-196F-58A0-1DBB-13239D17780D}"/>
              </a:ext>
            </a:extLst>
          </p:cNvPr>
          <p:cNvSpPr txBox="1"/>
          <p:nvPr/>
        </p:nvSpPr>
        <p:spPr>
          <a:xfrm>
            <a:off x="0" y="0"/>
            <a:ext cx="12192000" cy="6840000"/>
          </a:xfrm>
          <a:prstGeom prst="rect">
            <a:avLst/>
          </a:prstGeom>
          <a:gradFill>
            <a:gsLst>
              <a:gs pos="55000">
                <a:srgbClr val="FFA8A8"/>
              </a:gs>
              <a:gs pos="30000">
                <a:srgbClr val="FF5050"/>
              </a:gs>
              <a:gs pos="91000">
                <a:schemeClr val="bg1"/>
              </a:gs>
              <a:gs pos="100000">
                <a:schemeClr val="bg1"/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marL="342900" lvl="0" indent="-342900">
              <a:buFont typeface="Symbol" panose="05050102010706020507" pitchFamily="18" charset="2"/>
              <a:buChar char=""/>
            </a:pPr>
            <a:endParaRPr lang="cs-CZ" sz="4000" kern="1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endParaRPr lang="cs-CZ" sz="1600" kern="1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cs-CZ" sz="40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 spolkové země (Dolní Rakousko, Horní Rakousko, Štýrsko a Salcbursko)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cs-CZ" sz="4000" kern="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12 zahradnických podniků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cs-CZ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 kulturní program: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cs-CZ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vinařská obec </a:t>
            </a:r>
            <a:r>
              <a:rPr lang="cs-CZ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Mailberg</a:t>
            </a:r>
            <a:r>
              <a:rPr lang="cs-CZ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/ rodinné vinařství </a:t>
            </a:r>
            <a:r>
              <a:rPr lang="cs-CZ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Hagn</a:t>
            </a:r>
            <a:endParaRPr lang="cs-CZ" sz="40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cs-CZ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prohlídka </a:t>
            </a:r>
            <a:r>
              <a:rPr lang="cs-CZ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Tullnu</a:t>
            </a:r>
            <a:r>
              <a:rPr lang="cs-CZ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/ výstaviště Die </a:t>
            </a:r>
            <a:r>
              <a:rPr lang="cs-CZ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Garten</a:t>
            </a:r>
            <a:r>
              <a:rPr lang="cs-CZ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4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Tulln</a:t>
            </a:r>
            <a:endParaRPr lang="cs-CZ" sz="40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cs-CZ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prohlídka Štýrského Hradce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cs-CZ" sz="4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prohlídka Salcburku</a:t>
            </a:r>
          </a:p>
        </p:txBody>
      </p:sp>
    </p:spTree>
    <p:extLst>
      <p:ext uri="{BB962C8B-B14F-4D97-AF65-F5344CB8AC3E}">
        <p14:creationId xmlns:p14="http://schemas.microsoft.com/office/powerpoint/2010/main" val="29369969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5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2C5C97C-D6B0-A2F6-F215-BC99ACD7E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412"/>
            <a:ext cx="12192000" cy="628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7292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CE928D6-B2EC-3292-A255-711CB9FEBA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0725"/>
            <a:ext cx="12192000" cy="700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0617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5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36CC4A9-D109-9FAB-5394-A318B2D54D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751"/>
            <a:ext cx="12195283" cy="55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9818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5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C1E92DA-E671-C676-645F-8FDD43C53B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412"/>
            <a:ext cx="12192000" cy="628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0308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421DF3-A625-A7D8-B8F2-E86E52963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965CBF9-4A6B-F23E-3309-FB9C8A16C3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0725"/>
            <a:ext cx="12192000" cy="700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2545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5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B742B05-A4CC-A508-8A35-FEA57B6AB1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412"/>
            <a:ext cx="12192000" cy="628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1693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2D6EE9-2518-5AE2-49E2-974CAA5385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54FECEE-EB71-1978-E405-A661B0D975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0725"/>
            <a:ext cx="12192000" cy="700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72900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85</Words>
  <Application>Microsoft Office PowerPoint</Application>
  <PresentationFormat>Širokoúhlá obrazovka</PresentationFormat>
  <Paragraphs>11</Paragraphs>
  <Slides>11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Courier New</vt:lpstr>
      <vt:lpstr>Symbol</vt:lpstr>
      <vt:lpstr>Times New Roman</vt:lpstr>
      <vt:lpstr>Motiv Office</vt:lpstr>
      <vt:lpstr>  Odborná exkurze Svazu školkařů ČR  do Rakouska  07. – 12. 06. 2026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Auf Wiedersehen in Österreich!!   07. – 12. 06. 2026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Jana Kostelníková</dc:creator>
  <cp:lastModifiedBy>Jana Kostelníková</cp:lastModifiedBy>
  <cp:revision>2</cp:revision>
  <dcterms:created xsi:type="dcterms:W3CDTF">2026-02-02T11:41:36Z</dcterms:created>
  <dcterms:modified xsi:type="dcterms:W3CDTF">2026-02-07T20:05:41Z</dcterms:modified>
</cp:coreProperties>
</file>