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6" r:id="rId9"/>
    <p:sldId id="268" r:id="rId10"/>
    <p:sldId id="261" r:id="rId11"/>
    <p:sldId id="264" r:id="rId12"/>
    <p:sldId id="265" r:id="rId13"/>
    <p:sldId id="267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7" r:id="rId22"/>
    <p:sldId id="278" r:id="rId23"/>
    <p:sldId id="276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02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EB3291-FFF0-4C6B-9475-2119B8845A5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3A54CE6-FE75-4BB6-940D-E07484AB0465}">
      <dgm:prSet phldrT="[Text]"/>
      <dgm:spPr/>
      <dgm:t>
        <a:bodyPr/>
        <a:lstStyle/>
        <a:p>
          <a:r>
            <a:rPr lang="cs-CZ" dirty="0" smtClean="0">
              <a:solidFill>
                <a:srgbClr val="002060"/>
              </a:solidFill>
            </a:rPr>
            <a:t>Určení jakosti</a:t>
          </a:r>
          <a:endParaRPr lang="cs-CZ" dirty="0">
            <a:solidFill>
              <a:srgbClr val="002060"/>
            </a:solidFill>
          </a:endParaRPr>
        </a:p>
      </dgm:t>
    </dgm:pt>
    <dgm:pt modelId="{03DB52D7-3C1B-439F-8E5A-306CCDA42AA2}" type="parTrans" cxnId="{FF442879-70EE-4E34-B28C-694FF2DD6192}">
      <dgm:prSet/>
      <dgm:spPr/>
      <dgm:t>
        <a:bodyPr/>
        <a:lstStyle/>
        <a:p>
          <a:endParaRPr lang="cs-CZ"/>
        </a:p>
      </dgm:t>
    </dgm:pt>
    <dgm:pt modelId="{A84BC195-6B80-4667-A63A-66987C615D43}" type="sibTrans" cxnId="{FF442879-70EE-4E34-B28C-694FF2DD6192}">
      <dgm:prSet/>
      <dgm:spPr/>
      <dgm:t>
        <a:bodyPr/>
        <a:lstStyle/>
        <a:p>
          <a:endParaRPr lang="cs-CZ"/>
        </a:p>
      </dgm:t>
    </dgm:pt>
    <dgm:pt modelId="{87BB3D93-1E8A-42C3-892E-597B540B174F}">
      <dgm:prSet phldrT="[Text]"/>
      <dgm:spPr/>
      <dgm:t>
        <a:bodyPr/>
        <a:lstStyle/>
        <a:p>
          <a:r>
            <a:rPr lang="cs-CZ" dirty="0" smtClean="0">
              <a:solidFill>
                <a:srgbClr val="002060"/>
              </a:solidFill>
            </a:rPr>
            <a:t>Zvyk, Tradice</a:t>
          </a:r>
          <a:endParaRPr lang="cs-CZ" dirty="0">
            <a:solidFill>
              <a:srgbClr val="002060"/>
            </a:solidFill>
          </a:endParaRPr>
        </a:p>
      </dgm:t>
    </dgm:pt>
    <dgm:pt modelId="{55CCC527-91B3-4045-99BD-C34C68659D68}" type="parTrans" cxnId="{5E96C0EB-3076-4715-8D80-1ADE76AEFF36}">
      <dgm:prSet/>
      <dgm:spPr/>
      <dgm:t>
        <a:bodyPr/>
        <a:lstStyle/>
        <a:p>
          <a:endParaRPr lang="cs-CZ"/>
        </a:p>
      </dgm:t>
    </dgm:pt>
    <dgm:pt modelId="{377EC940-DD9C-4884-B99F-26A7A7F4106E}" type="sibTrans" cxnId="{5E96C0EB-3076-4715-8D80-1ADE76AEFF36}">
      <dgm:prSet/>
      <dgm:spPr/>
      <dgm:t>
        <a:bodyPr/>
        <a:lstStyle/>
        <a:p>
          <a:endParaRPr lang="cs-CZ"/>
        </a:p>
      </dgm:t>
    </dgm:pt>
    <dgm:pt modelId="{5E8BC547-B2EA-4F36-957F-3313FF999289}">
      <dgm:prSet phldrT="[Text]"/>
      <dgm:spPr/>
      <dgm:t>
        <a:bodyPr/>
        <a:lstStyle/>
        <a:p>
          <a:r>
            <a:rPr lang="cs-CZ" dirty="0" smtClean="0">
              <a:solidFill>
                <a:srgbClr val="002060"/>
              </a:solidFill>
            </a:rPr>
            <a:t>Školství</a:t>
          </a:r>
          <a:endParaRPr lang="cs-CZ" dirty="0">
            <a:solidFill>
              <a:srgbClr val="002060"/>
            </a:solidFill>
          </a:endParaRPr>
        </a:p>
      </dgm:t>
    </dgm:pt>
    <dgm:pt modelId="{0BE263DB-D812-4ACE-8950-9A17FB590EFC}" type="parTrans" cxnId="{02CC4CF9-C3EF-4490-A905-A29557E7A2A0}">
      <dgm:prSet/>
      <dgm:spPr/>
      <dgm:t>
        <a:bodyPr/>
        <a:lstStyle/>
        <a:p>
          <a:endParaRPr lang="cs-CZ"/>
        </a:p>
      </dgm:t>
    </dgm:pt>
    <dgm:pt modelId="{8E80C9AD-1530-4142-9751-21857C2CCA9A}" type="sibTrans" cxnId="{02CC4CF9-C3EF-4490-A905-A29557E7A2A0}">
      <dgm:prSet/>
      <dgm:spPr/>
      <dgm:t>
        <a:bodyPr/>
        <a:lstStyle/>
        <a:p>
          <a:endParaRPr lang="cs-CZ"/>
        </a:p>
      </dgm:t>
    </dgm:pt>
    <dgm:pt modelId="{8330A0B7-987B-48CC-82F3-AA028EF7D9B1}">
      <dgm:prSet phldrT="[Text]"/>
      <dgm:spPr/>
      <dgm:t>
        <a:bodyPr/>
        <a:lstStyle/>
        <a:p>
          <a:r>
            <a:rPr lang="cs-CZ" dirty="0" smtClean="0">
              <a:solidFill>
                <a:srgbClr val="002060"/>
              </a:solidFill>
            </a:rPr>
            <a:t>Praxe</a:t>
          </a:r>
          <a:endParaRPr lang="cs-CZ" dirty="0">
            <a:solidFill>
              <a:srgbClr val="002060"/>
            </a:solidFill>
          </a:endParaRPr>
        </a:p>
      </dgm:t>
    </dgm:pt>
    <dgm:pt modelId="{DBE2D659-21B7-40E3-AD71-9B42CC442F11}" type="parTrans" cxnId="{1F0D979D-D627-41C8-98C1-4A939C92439D}">
      <dgm:prSet/>
      <dgm:spPr/>
      <dgm:t>
        <a:bodyPr/>
        <a:lstStyle/>
        <a:p>
          <a:endParaRPr lang="cs-CZ"/>
        </a:p>
      </dgm:t>
    </dgm:pt>
    <dgm:pt modelId="{4F576CB2-C7C9-496F-B788-70BA9DEA1930}" type="sibTrans" cxnId="{1F0D979D-D627-41C8-98C1-4A939C92439D}">
      <dgm:prSet/>
      <dgm:spPr/>
      <dgm:t>
        <a:bodyPr/>
        <a:lstStyle/>
        <a:p>
          <a:endParaRPr lang="cs-CZ"/>
        </a:p>
      </dgm:t>
    </dgm:pt>
    <dgm:pt modelId="{A874B751-741D-4A3F-B6EC-4CC947D3BDCC}">
      <dgm:prSet phldrT="[Text]"/>
      <dgm:spPr/>
      <dgm:t>
        <a:bodyPr/>
        <a:lstStyle/>
        <a:p>
          <a:r>
            <a:rPr lang="cs-CZ" dirty="0" smtClean="0">
              <a:solidFill>
                <a:srgbClr val="002060"/>
              </a:solidFill>
            </a:rPr>
            <a:t>Norma</a:t>
          </a:r>
          <a:endParaRPr lang="cs-CZ" dirty="0">
            <a:solidFill>
              <a:srgbClr val="002060"/>
            </a:solidFill>
          </a:endParaRPr>
        </a:p>
      </dgm:t>
    </dgm:pt>
    <dgm:pt modelId="{EC9F6C6D-D165-4424-9529-8AA42CED5E57}" type="parTrans" cxnId="{F8D08A03-C3B2-491C-900D-AFD1466978A8}">
      <dgm:prSet/>
      <dgm:spPr/>
      <dgm:t>
        <a:bodyPr/>
        <a:lstStyle/>
        <a:p>
          <a:endParaRPr lang="cs-CZ"/>
        </a:p>
      </dgm:t>
    </dgm:pt>
    <dgm:pt modelId="{96103D5E-017C-46C5-8659-9A1A80BCF6C2}" type="sibTrans" cxnId="{F8D08A03-C3B2-491C-900D-AFD1466978A8}">
      <dgm:prSet/>
      <dgm:spPr/>
      <dgm:t>
        <a:bodyPr/>
        <a:lstStyle/>
        <a:p>
          <a:endParaRPr lang="cs-CZ"/>
        </a:p>
      </dgm:t>
    </dgm:pt>
    <dgm:pt modelId="{26E4C528-CBE2-4634-87FE-17D0E463C86C}">
      <dgm:prSet phldrT="[Text]"/>
      <dgm:spPr/>
      <dgm:t>
        <a:bodyPr/>
        <a:lstStyle/>
        <a:p>
          <a:r>
            <a:rPr lang="cs-CZ" dirty="0" smtClean="0">
              <a:solidFill>
                <a:srgbClr val="002060"/>
              </a:solidFill>
            </a:rPr>
            <a:t>Biologie</a:t>
          </a:r>
          <a:endParaRPr lang="cs-CZ" dirty="0">
            <a:solidFill>
              <a:srgbClr val="002060"/>
            </a:solidFill>
          </a:endParaRPr>
        </a:p>
      </dgm:t>
    </dgm:pt>
    <dgm:pt modelId="{1464C894-7F1F-4160-9E63-A1AD828E85CE}" type="parTrans" cxnId="{FBC5740B-5FFA-49AD-AAAD-871CE4020CED}">
      <dgm:prSet/>
      <dgm:spPr/>
      <dgm:t>
        <a:bodyPr/>
        <a:lstStyle/>
        <a:p>
          <a:endParaRPr lang="cs-CZ"/>
        </a:p>
      </dgm:t>
    </dgm:pt>
    <dgm:pt modelId="{22A20576-E06D-45DC-88AF-4F9B0A6DF882}" type="sibTrans" cxnId="{FBC5740B-5FFA-49AD-AAAD-871CE4020CED}">
      <dgm:prSet/>
      <dgm:spPr/>
      <dgm:t>
        <a:bodyPr/>
        <a:lstStyle/>
        <a:p>
          <a:endParaRPr lang="cs-CZ"/>
        </a:p>
      </dgm:t>
    </dgm:pt>
    <dgm:pt modelId="{625CA635-2FED-4A90-887D-24E0BAE13223}">
      <dgm:prSet/>
      <dgm:spPr/>
      <dgm:t>
        <a:bodyPr/>
        <a:lstStyle/>
        <a:p>
          <a:r>
            <a:rPr lang="cs-CZ" dirty="0" smtClean="0">
              <a:solidFill>
                <a:srgbClr val="002060"/>
              </a:solidFill>
            </a:rPr>
            <a:t>Konzervace</a:t>
          </a:r>
          <a:endParaRPr lang="cs-CZ" dirty="0">
            <a:solidFill>
              <a:srgbClr val="002060"/>
            </a:solidFill>
          </a:endParaRPr>
        </a:p>
      </dgm:t>
    </dgm:pt>
    <dgm:pt modelId="{278B849D-A881-431F-A576-582157451B78}" type="parTrans" cxnId="{E2A18E8E-495E-45F5-8456-93FE1CD6572D}">
      <dgm:prSet/>
      <dgm:spPr/>
      <dgm:t>
        <a:bodyPr/>
        <a:lstStyle/>
        <a:p>
          <a:endParaRPr lang="cs-CZ"/>
        </a:p>
      </dgm:t>
    </dgm:pt>
    <dgm:pt modelId="{38A420A7-1A9E-4E0C-92E6-204F7C953110}" type="sibTrans" cxnId="{E2A18E8E-495E-45F5-8456-93FE1CD6572D}">
      <dgm:prSet/>
      <dgm:spPr/>
      <dgm:t>
        <a:bodyPr/>
        <a:lstStyle/>
        <a:p>
          <a:endParaRPr lang="cs-CZ"/>
        </a:p>
      </dgm:t>
    </dgm:pt>
    <dgm:pt modelId="{95D8D90C-6984-40CD-9810-FBAA4278FD38}" type="pres">
      <dgm:prSet presAssocID="{7AEB3291-FFF0-4C6B-9475-2119B8845A5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5917E59-A2F4-4E05-99F4-3BA2A5B7500B}" type="pres">
      <dgm:prSet presAssocID="{03A54CE6-FE75-4BB6-940D-E07484AB0465}" presName="root1" presStyleCnt="0"/>
      <dgm:spPr/>
    </dgm:pt>
    <dgm:pt modelId="{A836DB6E-BDE6-4B3B-BAF8-DBF5E0440715}" type="pres">
      <dgm:prSet presAssocID="{03A54CE6-FE75-4BB6-940D-E07484AB046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EC14C3B-E101-4961-AB6B-08269900ED5E}" type="pres">
      <dgm:prSet presAssocID="{03A54CE6-FE75-4BB6-940D-E07484AB0465}" presName="level2hierChild" presStyleCnt="0"/>
      <dgm:spPr/>
    </dgm:pt>
    <dgm:pt modelId="{20042A16-72A8-4805-9DD4-054E80DF0A68}" type="pres">
      <dgm:prSet presAssocID="{55CCC527-91B3-4045-99BD-C34C68659D68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4E3E21A3-0847-4EB9-B2BA-7D209DA31655}" type="pres">
      <dgm:prSet presAssocID="{55CCC527-91B3-4045-99BD-C34C68659D68}" presName="connTx" presStyleLbl="parChTrans1D2" presStyleIdx="0" presStyleCnt="2"/>
      <dgm:spPr/>
      <dgm:t>
        <a:bodyPr/>
        <a:lstStyle/>
        <a:p>
          <a:endParaRPr lang="cs-CZ"/>
        </a:p>
      </dgm:t>
    </dgm:pt>
    <dgm:pt modelId="{9001EC4A-E57E-4434-BC65-94082DCDFFC4}" type="pres">
      <dgm:prSet presAssocID="{87BB3D93-1E8A-42C3-892E-597B540B174F}" presName="root2" presStyleCnt="0"/>
      <dgm:spPr/>
    </dgm:pt>
    <dgm:pt modelId="{DE1ED8F5-5A1B-4F18-A841-53D133CB968F}" type="pres">
      <dgm:prSet presAssocID="{87BB3D93-1E8A-42C3-892E-597B540B174F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95728E3-04ED-49DF-BC71-04C900EF8421}" type="pres">
      <dgm:prSet presAssocID="{87BB3D93-1E8A-42C3-892E-597B540B174F}" presName="level3hierChild" presStyleCnt="0"/>
      <dgm:spPr/>
    </dgm:pt>
    <dgm:pt modelId="{F35BDA3B-448B-4F10-A7F1-C155F3A49332}" type="pres">
      <dgm:prSet presAssocID="{0BE263DB-D812-4ACE-8950-9A17FB590EFC}" presName="conn2-1" presStyleLbl="parChTrans1D3" presStyleIdx="0" presStyleCnt="4"/>
      <dgm:spPr/>
      <dgm:t>
        <a:bodyPr/>
        <a:lstStyle/>
        <a:p>
          <a:endParaRPr lang="cs-CZ"/>
        </a:p>
      </dgm:t>
    </dgm:pt>
    <dgm:pt modelId="{651763F4-F089-4FCB-B466-E036BE94F5FB}" type="pres">
      <dgm:prSet presAssocID="{0BE263DB-D812-4ACE-8950-9A17FB590EFC}" presName="connTx" presStyleLbl="parChTrans1D3" presStyleIdx="0" presStyleCnt="4"/>
      <dgm:spPr/>
      <dgm:t>
        <a:bodyPr/>
        <a:lstStyle/>
        <a:p>
          <a:endParaRPr lang="cs-CZ"/>
        </a:p>
      </dgm:t>
    </dgm:pt>
    <dgm:pt modelId="{5F1F3993-0A1A-4BE7-96D7-62832A2D2CF2}" type="pres">
      <dgm:prSet presAssocID="{5E8BC547-B2EA-4F36-957F-3313FF999289}" presName="root2" presStyleCnt="0"/>
      <dgm:spPr/>
    </dgm:pt>
    <dgm:pt modelId="{4C5E79EF-AC1D-4F75-8279-99C858F1C723}" type="pres">
      <dgm:prSet presAssocID="{5E8BC547-B2EA-4F36-957F-3313FF999289}" presName="LevelTwoTextNode" presStyleLbl="node3" presStyleIdx="0" presStyleCnt="4" custLinFactNeighborX="-1655" custLinFactNeighborY="-401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BDCEEFD-ADF2-44CD-8236-7A912C0565A1}" type="pres">
      <dgm:prSet presAssocID="{5E8BC547-B2EA-4F36-957F-3313FF999289}" presName="level3hierChild" presStyleCnt="0"/>
      <dgm:spPr/>
    </dgm:pt>
    <dgm:pt modelId="{A1CDEC5C-35E7-4C4D-97BD-6B3D58B57682}" type="pres">
      <dgm:prSet presAssocID="{DBE2D659-21B7-40E3-AD71-9B42CC442F11}" presName="conn2-1" presStyleLbl="parChTrans1D3" presStyleIdx="1" presStyleCnt="4"/>
      <dgm:spPr/>
      <dgm:t>
        <a:bodyPr/>
        <a:lstStyle/>
        <a:p>
          <a:endParaRPr lang="cs-CZ"/>
        </a:p>
      </dgm:t>
    </dgm:pt>
    <dgm:pt modelId="{A21C5631-C197-4855-A3ED-64F33DBA83A7}" type="pres">
      <dgm:prSet presAssocID="{DBE2D659-21B7-40E3-AD71-9B42CC442F11}" presName="connTx" presStyleLbl="parChTrans1D3" presStyleIdx="1" presStyleCnt="4"/>
      <dgm:spPr/>
      <dgm:t>
        <a:bodyPr/>
        <a:lstStyle/>
        <a:p>
          <a:endParaRPr lang="cs-CZ"/>
        </a:p>
      </dgm:t>
    </dgm:pt>
    <dgm:pt modelId="{9763EEE1-F6FB-43A1-8E02-C03294187B8E}" type="pres">
      <dgm:prSet presAssocID="{8330A0B7-987B-48CC-82F3-AA028EF7D9B1}" presName="root2" presStyleCnt="0"/>
      <dgm:spPr/>
    </dgm:pt>
    <dgm:pt modelId="{153198C4-3707-472B-8BF4-3C2A230397DD}" type="pres">
      <dgm:prSet presAssocID="{8330A0B7-987B-48CC-82F3-AA028EF7D9B1}" presName="LevelTwoTextNode" presStyleLbl="node3" presStyleIdx="1" presStyleCnt="4" custLinFactNeighborX="-1655" custLinFactNeighborY="-586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7D0A1B3-B68D-484D-B034-CC0876BEA167}" type="pres">
      <dgm:prSet presAssocID="{8330A0B7-987B-48CC-82F3-AA028EF7D9B1}" presName="level3hierChild" presStyleCnt="0"/>
      <dgm:spPr/>
    </dgm:pt>
    <dgm:pt modelId="{684FB805-88CE-41D9-A6BC-CB6895A13F90}" type="pres">
      <dgm:prSet presAssocID="{EC9F6C6D-D165-4424-9529-8AA42CED5E57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932DFDDE-B12D-4B8F-B181-37ED998BBE5E}" type="pres">
      <dgm:prSet presAssocID="{EC9F6C6D-D165-4424-9529-8AA42CED5E57}" presName="connTx" presStyleLbl="parChTrans1D2" presStyleIdx="1" presStyleCnt="2"/>
      <dgm:spPr/>
      <dgm:t>
        <a:bodyPr/>
        <a:lstStyle/>
        <a:p>
          <a:endParaRPr lang="cs-CZ"/>
        </a:p>
      </dgm:t>
    </dgm:pt>
    <dgm:pt modelId="{5BB91358-F323-4EDE-AAC9-0DFABE2EBCD6}" type="pres">
      <dgm:prSet presAssocID="{A874B751-741D-4A3F-B6EC-4CC947D3BDCC}" presName="root2" presStyleCnt="0"/>
      <dgm:spPr/>
    </dgm:pt>
    <dgm:pt modelId="{DA5747DD-3E72-44A0-A29A-794A49F14670}" type="pres">
      <dgm:prSet presAssocID="{A874B751-741D-4A3F-B6EC-4CC947D3BDCC}" presName="LevelTwoTextNode" presStyleLbl="node2" presStyleIdx="1" presStyleCnt="2" custLinFactNeighborX="-877" custLinFactNeighborY="3183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8AC9489-48A8-425B-952E-4DCD1C75505B}" type="pres">
      <dgm:prSet presAssocID="{A874B751-741D-4A3F-B6EC-4CC947D3BDCC}" presName="level3hierChild" presStyleCnt="0"/>
      <dgm:spPr/>
    </dgm:pt>
    <dgm:pt modelId="{1814EADE-2392-484D-B56F-0CF8CA80F0CA}" type="pres">
      <dgm:prSet presAssocID="{1464C894-7F1F-4160-9E63-A1AD828E85CE}" presName="conn2-1" presStyleLbl="parChTrans1D3" presStyleIdx="2" presStyleCnt="4"/>
      <dgm:spPr/>
      <dgm:t>
        <a:bodyPr/>
        <a:lstStyle/>
        <a:p>
          <a:endParaRPr lang="cs-CZ"/>
        </a:p>
      </dgm:t>
    </dgm:pt>
    <dgm:pt modelId="{D529EC8A-67A7-440F-A1EB-7B2E8FB4D488}" type="pres">
      <dgm:prSet presAssocID="{1464C894-7F1F-4160-9E63-A1AD828E85CE}" presName="connTx" presStyleLbl="parChTrans1D3" presStyleIdx="2" presStyleCnt="4"/>
      <dgm:spPr/>
      <dgm:t>
        <a:bodyPr/>
        <a:lstStyle/>
        <a:p>
          <a:endParaRPr lang="cs-CZ"/>
        </a:p>
      </dgm:t>
    </dgm:pt>
    <dgm:pt modelId="{68F01D6A-D867-4600-A67F-0D17E74AD34A}" type="pres">
      <dgm:prSet presAssocID="{26E4C528-CBE2-4634-87FE-17D0E463C86C}" presName="root2" presStyleCnt="0"/>
      <dgm:spPr/>
    </dgm:pt>
    <dgm:pt modelId="{96C7AE06-2DA8-4949-A3E7-575C56E9770A}" type="pres">
      <dgm:prSet presAssocID="{26E4C528-CBE2-4634-87FE-17D0E463C86C}" presName="LevelTwoTextNode" presStyleLbl="node3" presStyleIdx="2" presStyleCnt="4" custLinFactNeighborX="-1663" custLinFactNeighborY="4638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3457C06-00C1-4F3D-A495-54C9AF04EE0C}" type="pres">
      <dgm:prSet presAssocID="{26E4C528-CBE2-4634-87FE-17D0E463C86C}" presName="level3hierChild" presStyleCnt="0"/>
      <dgm:spPr/>
    </dgm:pt>
    <dgm:pt modelId="{EC47E1D2-1D57-43BA-AB79-A3C4B308C994}" type="pres">
      <dgm:prSet presAssocID="{278B849D-A881-431F-A576-582157451B78}" presName="conn2-1" presStyleLbl="parChTrans1D3" presStyleIdx="3" presStyleCnt="4"/>
      <dgm:spPr/>
      <dgm:t>
        <a:bodyPr/>
        <a:lstStyle/>
        <a:p>
          <a:endParaRPr lang="cs-CZ"/>
        </a:p>
      </dgm:t>
    </dgm:pt>
    <dgm:pt modelId="{ED3BFB16-6F5B-41AF-A03E-2617D04FFCD8}" type="pres">
      <dgm:prSet presAssocID="{278B849D-A881-431F-A576-582157451B78}" presName="connTx" presStyleLbl="parChTrans1D3" presStyleIdx="3" presStyleCnt="4"/>
      <dgm:spPr/>
      <dgm:t>
        <a:bodyPr/>
        <a:lstStyle/>
        <a:p>
          <a:endParaRPr lang="cs-CZ"/>
        </a:p>
      </dgm:t>
    </dgm:pt>
    <dgm:pt modelId="{744B4442-B05F-433D-A835-EB0029340764}" type="pres">
      <dgm:prSet presAssocID="{625CA635-2FED-4A90-887D-24E0BAE13223}" presName="root2" presStyleCnt="0"/>
      <dgm:spPr/>
    </dgm:pt>
    <dgm:pt modelId="{D37FAC52-E11C-41F7-A597-91488A2E9192}" type="pres">
      <dgm:prSet presAssocID="{625CA635-2FED-4A90-887D-24E0BAE13223}" presName="LevelTwoTextNode" presStyleLbl="node3" presStyleIdx="3" presStyleCnt="4" custLinFactNeighborX="-1655" custLinFactNeighborY="4619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85D84BB-ABFE-43FF-8CAF-90D6D282FA02}" type="pres">
      <dgm:prSet presAssocID="{625CA635-2FED-4A90-887D-24E0BAE13223}" presName="level3hierChild" presStyleCnt="0"/>
      <dgm:spPr/>
    </dgm:pt>
  </dgm:ptLst>
  <dgm:cxnLst>
    <dgm:cxn modelId="{F8D08A03-C3B2-491C-900D-AFD1466978A8}" srcId="{03A54CE6-FE75-4BB6-940D-E07484AB0465}" destId="{A874B751-741D-4A3F-B6EC-4CC947D3BDCC}" srcOrd="1" destOrd="0" parTransId="{EC9F6C6D-D165-4424-9529-8AA42CED5E57}" sibTransId="{96103D5E-017C-46C5-8659-9A1A80BCF6C2}"/>
    <dgm:cxn modelId="{ADDA1960-C89C-4930-9BA0-09A26555E1D3}" type="presOf" srcId="{278B849D-A881-431F-A576-582157451B78}" destId="{EC47E1D2-1D57-43BA-AB79-A3C4B308C994}" srcOrd="0" destOrd="0" presId="urn:microsoft.com/office/officeart/2005/8/layout/hierarchy2"/>
    <dgm:cxn modelId="{FF442879-70EE-4E34-B28C-694FF2DD6192}" srcId="{7AEB3291-FFF0-4C6B-9475-2119B8845A58}" destId="{03A54CE6-FE75-4BB6-940D-E07484AB0465}" srcOrd="0" destOrd="0" parTransId="{03DB52D7-3C1B-439F-8E5A-306CCDA42AA2}" sibTransId="{A84BC195-6B80-4667-A63A-66987C615D43}"/>
    <dgm:cxn modelId="{BC443B8D-0242-47D0-A199-0E8A8C85424A}" type="presOf" srcId="{1464C894-7F1F-4160-9E63-A1AD828E85CE}" destId="{D529EC8A-67A7-440F-A1EB-7B2E8FB4D488}" srcOrd="1" destOrd="0" presId="urn:microsoft.com/office/officeart/2005/8/layout/hierarchy2"/>
    <dgm:cxn modelId="{DFF2FF60-5391-4975-87F4-814C2DB09708}" type="presOf" srcId="{8330A0B7-987B-48CC-82F3-AA028EF7D9B1}" destId="{153198C4-3707-472B-8BF4-3C2A230397DD}" srcOrd="0" destOrd="0" presId="urn:microsoft.com/office/officeart/2005/8/layout/hierarchy2"/>
    <dgm:cxn modelId="{ADC998A5-D377-48EE-B810-56A39E0A0316}" type="presOf" srcId="{DBE2D659-21B7-40E3-AD71-9B42CC442F11}" destId="{A21C5631-C197-4855-A3ED-64F33DBA83A7}" srcOrd="1" destOrd="0" presId="urn:microsoft.com/office/officeart/2005/8/layout/hierarchy2"/>
    <dgm:cxn modelId="{F11B4FF1-925E-46E9-8E68-28A5BC5B46C3}" type="presOf" srcId="{55CCC527-91B3-4045-99BD-C34C68659D68}" destId="{20042A16-72A8-4805-9DD4-054E80DF0A68}" srcOrd="0" destOrd="0" presId="urn:microsoft.com/office/officeart/2005/8/layout/hierarchy2"/>
    <dgm:cxn modelId="{6C826DB4-B947-4518-89C8-6D8C34A420A2}" type="presOf" srcId="{EC9F6C6D-D165-4424-9529-8AA42CED5E57}" destId="{932DFDDE-B12D-4B8F-B181-37ED998BBE5E}" srcOrd="1" destOrd="0" presId="urn:microsoft.com/office/officeart/2005/8/layout/hierarchy2"/>
    <dgm:cxn modelId="{13F296C3-F7CC-43CA-BB7F-3FF3CE0FF62B}" type="presOf" srcId="{55CCC527-91B3-4045-99BD-C34C68659D68}" destId="{4E3E21A3-0847-4EB9-B2BA-7D209DA31655}" srcOrd="1" destOrd="0" presId="urn:microsoft.com/office/officeart/2005/8/layout/hierarchy2"/>
    <dgm:cxn modelId="{B243F227-DBC6-4335-9EB1-95D1503F5F55}" type="presOf" srcId="{278B849D-A881-431F-A576-582157451B78}" destId="{ED3BFB16-6F5B-41AF-A03E-2617D04FFCD8}" srcOrd="1" destOrd="0" presId="urn:microsoft.com/office/officeart/2005/8/layout/hierarchy2"/>
    <dgm:cxn modelId="{DCAAD026-D127-4B9C-8DD3-3B6C3CF38E4B}" type="presOf" srcId="{EC9F6C6D-D165-4424-9529-8AA42CED5E57}" destId="{684FB805-88CE-41D9-A6BC-CB6895A13F90}" srcOrd="0" destOrd="0" presId="urn:microsoft.com/office/officeart/2005/8/layout/hierarchy2"/>
    <dgm:cxn modelId="{E2A18E8E-495E-45F5-8456-93FE1CD6572D}" srcId="{A874B751-741D-4A3F-B6EC-4CC947D3BDCC}" destId="{625CA635-2FED-4A90-887D-24E0BAE13223}" srcOrd="1" destOrd="0" parTransId="{278B849D-A881-431F-A576-582157451B78}" sibTransId="{38A420A7-1A9E-4E0C-92E6-204F7C953110}"/>
    <dgm:cxn modelId="{1F0D979D-D627-41C8-98C1-4A939C92439D}" srcId="{87BB3D93-1E8A-42C3-892E-597B540B174F}" destId="{8330A0B7-987B-48CC-82F3-AA028EF7D9B1}" srcOrd="1" destOrd="0" parTransId="{DBE2D659-21B7-40E3-AD71-9B42CC442F11}" sibTransId="{4F576CB2-C7C9-496F-B788-70BA9DEA1930}"/>
    <dgm:cxn modelId="{62EB2F51-DA22-49D4-8DEB-F8D95BAFF1B1}" type="presOf" srcId="{0BE263DB-D812-4ACE-8950-9A17FB590EFC}" destId="{651763F4-F089-4FCB-B466-E036BE94F5FB}" srcOrd="1" destOrd="0" presId="urn:microsoft.com/office/officeart/2005/8/layout/hierarchy2"/>
    <dgm:cxn modelId="{C0B13F4F-13A9-416C-BE12-37CBA8EC49C5}" type="presOf" srcId="{1464C894-7F1F-4160-9E63-A1AD828E85CE}" destId="{1814EADE-2392-484D-B56F-0CF8CA80F0CA}" srcOrd="0" destOrd="0" presId="urn:microsoft.com/office/officeart/2005/8/layout/hierarchy2"/>
    <dgm:cxn modelId="{474CECFA-3B7F-4203-BFE0-939C80F404B6}" type="presOf" srcId="{DBE2D659-21B7-40E3-AD71-9B42CC442F11}" destId="{A1CDEC5C-35E7-4C4D-97BD-6B3D58B57682}" srcOrd="0" destOrd="0" presId="urn:microsoft.com/office/officeart/2005/8/layout/hierarchy2"/>
    <dgm:cxn modelId="{8412FF2F-5289-45B0-B9FF-5AE6CF3FF74D}" type="presOf" srcId="{0BE263DB-D812-4ACE-8950-9A17FB590EFC}" destId="{F35BDA3B-448B-4F10-A7F1-C155F3A49332}" srcOrd="0" destOrd="0" presId="urn:microsoft.com/office/officeart/2005/8/layout/hierarchy2"/>
    <dgm:cxn modelId="{5E96C0EB-3076-4715-8D80-1ADE76AEFF36}" srcId="{03A54CE6-FE75-4BB6-940D-E07484AB0465}" destId="{87BB3D93-1E8A-42C3-892E-597B540B174F}" srcOrd="0" destOrd="0" parTransId="{55CCC527-91B3-4045-99BD-C34C68659D68}" sibTransId="{377EC940-DD9C-4884-B99F-26A7A7F4106E}"/>
    <dgm:cxn modelId="{A2B1A96F-5151-4366-A667-DAA17FC2D003}" type="presOf" srcId="{03A54CE6-FE75-4BB6-940D-E07484AB0465}" destId="{A836DB6E-BDE6-4B3B-BAF8-DBF5E0440715}" srcOrd="0" destOrd="0" presId="urn:microsoft.com/office/officeart/2005/8/layout/hierarchy2"/>
    <dgm:cxn modelId="{FBC5740B-5FFA-49AD-AAAD-871CE4020CED}" srcId="{A874B751-741D-4A3F-B6EC-4CC947D3BDCC}" destId="{26E4C528-CBE2-4634-87FE-17D0E463C86C}" srcOrd="0" destOrd="0" parTransId="{1464C894-7F1F-4160-9E63-A1AD828E85CE}" sibTransId="{22A20576-E06D-45DC-88AF-4F9B0A6DF882}"/>
    <dgm:cxn modelId="{02CC4CF9-C3EF-4490-A905-A29557E7A2A0}" srcId="{87BB3D93-1E8A-42C3-892E-597B540B174F}" destId="{5E8BC547-B2EA-4F36-957F-3313FF999289}" srcOrd="0" destOrd="0" parTransId="{0BE263DB-D812-4ACE-8950-9A17FB590EFC}" sibTransId="{8E80C9AD-1530-4142-9751-21857C2CCA9A}"/>
    <dgm:cxn modelId="{263C2EA9-D499-446B-A7CA-96C7D03CEC62}" type="presOf" srcId="{625CA635-2FED-4A90-887D-24E0BAE13223}" destId="{D37FAC52-E11C-41F7-A597-91488A2E9192}" srcOrd="0" destOrd="0" presId="urn:microsoft.com/office/officeart/2005/8/layout/hierarchy2"/>
    <dgm:cxn modelId="{BAA70A7E-8E4D-4366-92E2-E76E0C8CB07A}" type="presOf" srcId="{5E8BC547-B2EA-4F36-957F-3313FF999289}" destId="{4C5E79EF-AC1D-4F75-8279-99C858F1C723}" srcOrd="0" destOrd="0" presId="urn:microsoft.com/office/officeart/2005/8/layout/hierarchy2"/>
    <dgm:cxn modelId="{E7F45AAB-AD1C-431E-A64F-2ABCA6500756}" type="presOf" srcId="{7AEB3291-FFF0-4C6B-9475-2119B8845A58}" destId="{95D8D90C-6984-40CD-9810-FBAA4278FD38}" srcOrd="0" destOrd="0" presId="urn:microsoft.com/office/officeart/2005/8/layout/hierarchy2"/>
    <dgm:cxn modelId="{A9628AE1-84FE-452D-BF8E-24D547ED9D9F}" type="presOf" srcId="{87BB3D93-1E8A-42C3-892E-597B540B174F}" destId="{DE1ED8F5-5A1B-4F18-A841-53D133CB968F}" srcOrd="0" destOrd="0" presId="urn:microsoft.com/office/officeart/2005/8/layout/hierarchy2"/>
    <dgm:cxn modelId="{A9450A89-3F82-43AC-838D-51840AB63A2A}" type="presOf" srcId="{26E4C528-CBE2-4634-87FE-17D0E463C86C}" destId="{96C7AE06-2DA8-4949-A3E7-575C56E9770A}" srcOrd="0" destOrd="0" presId="urn:microsoft.com/office/officeart/2005/8/layout/hierarchy2"/>
    <dgm:cxn modelId="{038CCCDA-5EE0-4A3F-9F2D-662E3B86CA41}" type="presOf" srcId="{A874B751-741D-4A3F-B6EC-4CC947D3BDCC}" destId="{DA5747DD-3E72-44A0-A29A-794A49F14670}" srcOrd="0" destOrd="0" presId="urn:microsoft.com/office/officeart/2005/8/layout/hierarchy2"/>
    <dgm:cxn modelId="{74645731-7D9F-47C5-8319-C3725E6A76E5}" type="presParOf" srcId="{95D8D90C-6984-40CD-9810-FBAA4278FD38}" destId="{25917E59-A2F4-4E05-99F4-3BA2A5B7500B}" srcOrd="0" destOrd="0" presId="urn:microsoft.com/office/officeart/2005/8/layout/hierarchy2"/>
    <dgm:cxn modelId="{36519727-770B-4B72-BA42-60F9157362BD}" type="presParOf" srcId="{25917E59-A2F4-4E05-99F4-3BA2A5B7500B}" destId="{A836DB6E-BDE6-4B3B-BAF8-DBF5E0440715}" srcOrd="0" destOrd="0" presId="urn:microsoft.com/office/officeart/2005/8/layout/hierarchy2"/>
    <dgm:cxn modelId="{FA3B0AC7-8F52-4E0F-B76B-065791911B68}" type="presParOf" srcId="{25917E59-A2F4-4E05-99F4-3BA2A5B7500B}" destId="{4EC14C3B-E101-4961-AB6B-08269900ED5E}" srcOrd="1" destOrd="0" presId="urn:microsoft.com/office/officeart/2005/8/layout/hierarchy2"/>
    <dgm:cxn modelId="{11781861-5388-43DD-9F2D-A7C12FA411B5}" type="presParOf" srcId="{4EC14C3B-E101-4961-AB6B-08269900ED5E}" destId="{20042A16-72A8-4805-9DD4-054E80DF0A68}" srcOrd="0" destOrd="0" presId="urn:microsoft.com/office/officeart/2005/8/layout/hierarchy2"/>
    <dgm:cxn modelId="{9AB55F2C-D884-4DFC-81DE-622A34A5BA3C}" type="presParOf" srcId="{20042A16-72A8-4805-9DD4-054E80DF0A68}" destId="{4E3E21A3-0847-4EB9-B2BA-7D209DA31655}" srcOrd="0" destOrd="0" presId="urn:microsoft.com/office/officeart/2005/8/layout/hierarchy2"/>
    <dgm:cxn modelId="{C52F995E-3704-45E8-BD87-FC076ABD0847}" type="presParOf" srcId="{4EC14C3B-E101-4961-AB6B-08269900ED5E}" destId="{9001EC4A-E57E-4434-BC65-94082DCDFFC4}" srcOrd="1" destOrd="0" presId="urn:microsoft.com/office/officeart/2005/8/layout/hierarchy2"/>
    <dgm:cxn modelId="{03E6A4C7-B019-46A7-88A5-6D142A141429}" type="presParOf" srcId="{9001EC4A-E57E-4434-BC65-94082DCDFFC4}" destId="{DE1ED8F5-5A1B-4F18-A841-53D133CB968F}" srcOrd="0" destOrd="0" presId="urn:microsoft.com/office/officeart/2005/8/layout/hierarchy2"/>
    <dgm:cxn modelId="{41458013-E7FF-4EED-B191-85A3AF5D0C3F}" type="presParOf" srcId="{9001EC4A-E57E-4434-BC65-94082DCDFFC4}" destId="{F95728E3-04ED-49DF-BC71-04C900EF8421}" srcOrd="1" destOrd="0" presId="urn:microsoft.com/office/officeart/2005/8/layout/hierarchy2"/>
    <dgm:cxn modelId="{3C7A3E9F-F5F4-4396-91E4-D2739FB81BD7}" type="presParOf" srcId="{F95728E3-04ED-49DF-BC71-04C900EF8421}" destId="{F35BDA3B-448B-4F10-A7F1-C155F3A49332}" srcOrd="0" destOrd="0" presId="urn:microsoft.com/office/officeart/2005/8/layout/hierarchy2"/>
    <dgm:cxn modelId="{BB783DF7-DDEE-4819-A841-768DC2D388C7}" type="presParOf" srcId="{F35BDA3B-448B-4F10-A7F1-C155F3A49332}" destId="{651763F4-F089-4FCB-B466-E036BE94F5FB}" srcOrd="0" destOrd="0" presId="urn:microsoft.com/office/officeart/2005/8/layout/hierarchy2"/>
    <dgm:cxn modelId="{FE22E456-DA91-4010-A71F-3D3E33AA08DB}" type="presParOf" srcId="{F95728E3-04ED-49DF-BC71-04C900EF8421}" destId="{5F1F3993-0A1A-4BE7-96D7-62832A2D2CF2}" srcOrd="1" destOrd="0" presId="urn:microsoft.com/office/officeart/2005/8/layout/hierarchy2"/>
    <dgm:cxn modelId="{FDFF7336-873C-49D8-97CD-E923FAF08175}" type="presParOf" srcId="{5F1F3993-0A1A-4BE7-96D7-62832A2D2CF2}" destId="{4C5E79EF-AC1D-4F75-8279-99C858F1C723}" srcOrd="0" destOrd="0" presId="urn:microsoft.com/office/officeart/2005/8/layout/hierarchy2"/>
    <dgm:cxn modelId="{F7C08275-298D-45E0-909F-B14C29150E37}" type="presParOf" srcId="{5F1F3993-0A1A-4BE7-96D7-62832A2D2CF2}" destId="{5BDCEEFD-ADF2-44CD-8236-7A912C0565A1}" srcOrd="1" destOrd="0" presId="urn:microsoft.com/office/officeart/2005/8/layout/hierarchy2"/>
    <dgm:cxn modelId="{1F874B7E-1473-462F-9E7C-3CC2B087FE83}" type="presParOf" srcId="{F95728E3-04ED-49DF-BC71-04C900EF8421}" destId="{A1CDEC5C-35E7-4C4D-97BD-6B3D58B57682}" srcOrd="2" destOrd="0" presId="urn:microsoft.com/office/officeart/2005/8/layout/hierarchy2"/>
    <dgm:cxn modelId="{F3B78B73-72DC-4E4F-B40C-C09D81D99B5A}" type="presParOf" srcId="{A1CDEC5C-35E7-4C4D-97BD-6B3D58B57682}" destId="{A21C5631-C197-4855-A3ED-64F33DBA83A7}" srcOrd="0" destOrd="0" presId="urn:microsoft.com/office/officeart/2005/8/layout/hierarchy2"/>
    <dgm:cxn modelId="{74078A52-D4B2-4ED9-B6D6-D599EBB8230B}" type="presParOf" srcId="{F95728E3-04ED-49DF-BC71-04C900EF8421}" destId="{9763EEE1-F6FB-43A1-8E02-C03294187B8E}" srcOrd="3" destOrd="0" presId="urn:microsoft.com/office/officeart/2005/8/layout/hierarchy2"/>
    <dgm:cxn modelId="{099A8476-078C-4D52-B6DD-03F8947A8DE8}" type="presParOf" srcId="{9763EEE1-F6FB-43A1-8E02-C03294187B8E}" destId="{153198C4-3707-472B-8BF4-3C2A230397DD}" srcOrd="0" destOrd="0" presId="urn:microsoft.com/office/officeart/2005/8/layout/hierarchy2"/>
    <dgm:cxn modelId="{0E177EDE-3E2B-4798-A023-EE18B40587B9}" type="presParOf" srcId="{9763EEE1-F6FB-43A1-8E02-C03294187B8E}" destId="{57D0A1B3-B68D-484D-B034-CC0876BEA167}" srcOrd="1" destOrd="0" presId="urn:microsoft.com/office/officeart/2005/8/layout/hierarchy2"/>
    <dgm:cxn modelId="{A9342703-E317-46C8-B6A0-2A1A184B05C6}" type="presParOf" srcId="{4EC14C3B-E101-4961-AB6B-08269900ED5E}" destId="{684FB805-88CE-41D9-A6BC-CB6895A13F90}" srcOrd="2" destOrd="0" presId="urn:microsoft.com/office/officeart/2005/8/layout/hierarchy2"/>
    <dgm:cxn modelId="{B8C710D6-1773-4139-80F8-EBA9A99F0412}" type="presParOf" srcId="{684FB805-88CE-41D9-A6BC-CB6895A13F90}" destId="{932DFDDE-B12D-4B8F-B181-37ED998BBE5E}" srcOrd="0" destOrd="0" presId="urn:microsoft.com/office/officeart/2005/8/layout/hierarchy2"/>
    <dgm:cxn modelId="{BA19F292-AA89-4B83-BE0E-C4C2A4790041}" type="presParOf" srcId="{4EC14C3B-E101-4961-AB6B-08269900ED5E}" destId="{5BB91358-F323-4EDE-AAC9-0DFABE2EBCD6}" srcOrd="3" destOrd="0" presId="urn:microsoft.com/office/officeart/2005/8/layout/hierarchy2"/>
    <dgm:cxn modelId="{77910B7F-DFA1-43CC-8529-356B68F09288}" type="presParOf" srcId="{5BB91358-F323-4EDE-AAC9-0DFABE2EBCD6}" destId="{DA5747DD-3E72-44A0-A29A-794A49F14670}" srcOrd="0" destOrd="0" presId="urn:microsoft.com/office/officeart/2005/8/layout/hierarchy2"/>
    <dgm:cxn modelId="{4FF004C9-15A9-428D-A3E2-CDA95FFFA62B}" type="presParOf" srcId="{5BB91358-F323-4EDE-AAC9-0DFABE2EBCD6}" destId="{48AC9489-48A8-425B-952E-4DCD1C75505B}" srcOrd="1" destOrd="0" presId="urn:microsoft.com/office/officeart/2005/8/layout/hierarchy2"/>
    <dgm:cxn modelId="{3FF92D3F-1BB6-4D61-9329-B7F22E7E27BE}" type="presParOf" srcId="{48AC9489-48A8-425B-952E-4DCD1C75505B}" destId="{1814EADE-2392-484D-B56F-0CF8CA80F0CA}" srcOrd="0" destOrd="0" presId="urn:microsoft.com/office/officeart/2005/8/layout/hierarchy2"/>
    <dgm:cxn modelId="{2BA7EC10-E3EF-47DD-9888-FEC66A1649AB}" type="presParOf" srcId="{1814EADE-2392-484D-B56F-0CF8CA80F0CA}" destId="{D529EC8A-67A7-440F-A1EB-7B2E8FB4D488}" srcOrd="0" destOrd="0" presId="urn:microsoft.com/office/officeart/2005/8/layout/hierarchy2"/>
    <dgm:cxn modelId="{3BE97847-1605-4B6C-952C-53B98D512A2E}" type="presParOf" srcId="{48AC9489-48A8-425B-952E-4DCD1C75505B}" destId="{68F01D6A-D867-4600-A67F-0D17E74AD34A}" srcOrd="1" destOrd="0" presId="urn:microsoft.com/office/officeart/2005/8/layout/hierarchy2"/>
    <dgm:cxn modelId="{86931964-1F69-4E12-93E1-9318D48D3A50}" type="presParOf" srcId="{68F01D6A-D867-4600-A67F-0D17E74AD34A}" destId="{96C7AE06-2DA8-4949-A3E7-575C56E9770A}" srcOrd="0" destOrd="0" presId="urn:microsoft.com/office/officeart/2005/8/layout/hierarchy2"/>
    <dgm:cxn modelId="{60E0F9C5-2EE5-4728-8EFF-17F24383FDB0}" type="presParOf" srcId="{68F01D6A-D867-4600-A67F-0D17E74AD34A}" destId="{B3457C06-00C1-4F3D-A495-54C9AF04EE0C}" srcOrd="1" destOrd="0" presId="urn:microsoft.com/office/officeart/2005/8/layout/hierarchy2"/>
    <dgm:cxn modelId="{098C6AFE-4128-40B6-BE7A-98F70E374A31}" type="presParOf" srcId="{48AC9489-48A8-425B-952E-4DCD1C75505B}" destId="{EC47E1D2-1D57-43BA-AB79-A3C4B308C994}" srcOrd="2" destOrd="0" presId="urn:microsoft.com/office/officeart/2005/8/layout/hierarchy2"/>
    <dgm:cxn modelId="{63851138-3540-475A-8017-0CAF1627B714}" type="presParOf" srcId="{EC47E1D2-1D57-43BA-AB79-A3C4B308C994}" destId="{ED3BFB16-6F5B-41AF-A03E-2617D04FFCD8}" srcOrd="0" destOrd="0" presId="urn:microsoft.com/office/officeart/2005/8/layout/hierarchy2"/>
    <dgm:cxn modelId="{1ACF634A-9FED-4B85-AF79-BD05F4D5FD43}" type="presParOf" srcId="{48AC9489-48A8-425B-952E-4DCD1C75505B}" destId="{744B4442-B05F-433D-A835-EB0029340764}" srcOrd="3" destOrd="0" presId="urn:microsoft.com/office/officeart/2005/8/layout/hierarchy2"/>
    <dgm:cxn modelId="{0C448EB1-6243-4A62-8FCF-EBFC0F254F25}" type="presParOf" srcId="{744B4442-B05F-433D-A835-EB0029340764}" destId="{D37FAC52-E11C-41F7-A597-91488A2E9192}" srcOrd="0" destOrd="0" presId="urn:microsoft.com/office/officeart/2005/8/layout/hierarchy2"/>
    <dgm:cxn modelId="{5F78FDB7-70DC-44A3-8535-1579F61F05BF}" type="presParOf" srcId="{744B4442-B05F-433D-A835-EB0029340764}" destId="{A85D84BB-ABFE-43FF-8CAF-90D6D282FA0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EB3291-FFF0-4C6B-9475-2119B8845A5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3A54CE6-FE75-4BB6-940D-E07484AB0465}">
      <dgm:prSet phldrT="[Text]"/>
      <dgm:spPr/>
      <dgm:t>
        <a:bodyPr/>
        <a:lstStyle/>
        <a:p>
          <a:r>
            <a:rPr lang="cs-CZ" dirty="0" smtClean="0">
              <a:solidFill>
                <a:srgbClr val="002060"/>
              </a:solidFill>
            </a:rPr>
            <a:t>Určení jakosti</a:t>
          </a:r>
          <a:endParaRPr lang="cs-CZ" dirty="0">
            <a:solidFill>
              <a:srgbClr val="002060"/>
            </a:solidFill>
          </a:endParaRPr>
        </a:p>
      </dgm:t>
    </dgm:pt>
    <dgm:pt modelId="{03DB52D7-3C1B-439F-8E5A-306CCDA42AA2}" type="parTrans" cxnId="{FF442879-70EE-4E34-B28C-694FF2DD6192}">
      <dgm:prSet/>
      <dgm:spPr/>
      <dgm:t>
        <a:bodyPr/>
        <a:lstStyle/>
        <a:p>
          <a:endParaRPr lang="cs-CZ"/>
        </a:p>
      </dgm:t>
    </dgm:pt>
    <dgm:pt modelId="{A84BC195-6B80-4667-A63A-66987C615D43}" type="sibTrans" cxnId="{FF442879-70EE-4E34-B28C-694FF2DD6192}">
      <dgm:prSet/>
      <dgm:spPr/>
      <dgm:t>
        <a:bodyPr/>
        <a:lstStyle/>
        <a:p>
          <a:endParaRPr lang="cs-CZ"/>
        </a:p>
      </dgm:t>
    </dgm:pt>
    <dgm:pt modelId="{87BB3D93-1E8A-42C3-892E-597B540B174F}">
      <dgm:prSet phldrT="[Text]"/>
      <dgm:spPr/>
      <dgm:t>
        <a:bodyPr/>
        <a:lstStyle/>
        <a:p>
          <a:r>
            <a:rPr lang="cs-CZ" dirty="0" smtClean="0">
              <a:solidFill>
                <a:srgbClr val="002060"/>
              </a:solidFill>
            </a:rPr>
            <a:t>Zvyk, Tradice</a:t>
          </a:r>
          <a:endParaRPr lang="cs-CZ" dirty="0">
            <a:solidFill>
              <a:srgbClr val="002060"/>
            </a:solidFill>
          </a:endParaRPr>
        </a:p>
      </dgm:t>
    </dgm:pt>
    <dgm:pt modelId="{55CCC527-91B3-4045-99BD-C34C68659D68}" type="parTrans" cxnId="{5E96C0EB-3076-4715-8D80-1ADE76AEFF36}">
      <dgm:prSet/>
      <dgm:spPr/>
      <dgm:t>
        <a:bodyPr/>
        <a:lstStyle/>
        <a:p>
          <a:endParaRPr lang="cs-CZ"/>
        </a:p>
      </dgm:t>
    </dgm:pt>
    <dgm:pt modelId="{377EC940-DD9C-4884-B99F-26A7A7F4106E}" type="sibTrans" cxnId="{5E96C0EB-3076-4715-8D80-1ADE76AEFF36}">
      <dgm:prSet/>
      <dgm:spPr/>
      <dgm:t>
        <a:bodyPr/>
        <a:lstStyle/>
        <a:p>
          <a:endParaRPr lang="cs-CZ"/>
        </a:p>
      </dgm:t>
    </dgm:pt>
    <dgm:pt modelId="{5E8BC547-B2EA-4F36-957F-3313FF999289}">
      <dgm:prSet phldrT="[Text]"/>
      <dgm:spPr/>
      <dgm:t>
        <a:bodyPr/>
        <a:lstStyle/>
        <a:p>
          <a:r>
            <a:rPr lang="cs-CZ" dirty="0" smtClean="0">
              <a:solidFill>
                <a:srgbClr val="002060"/>
              </a:solidFill>
            </a:rPr>
            <a:t>Školství</a:t>
          </a:r>
          <a:endParaRPr lang="cs-CZ" dirty="0">
            <a:solidFill>
              <a:srgbClr val="002060"/>
            </a:solidFill>
          </a:endParaRPr>
        </a:p>
      </dgm:t>
    </dgm:pt>
    <dgm:pt modelId="{0BE263DB-D812-4ACE-8950-9A17FB590EFC}" type="parTrans" cxnId="{02CC4CF9-C3EF-4490-A905-A29557E7A2A0}">
      <dgm:prSet/>
      <dgm:spPr/>
      <dgm:t>
        <a:bodyPr/>
        <a:lstStyle/>
        <a:p>
          <a:endParaRPr lang="cs-CZ"/>
        </a:p>
      </dgm:t>
    </dgm:pt>
    <dgm:pt modelId="{8E80C9AD-1530-4142-9751-21857C2CCA9A}" type="sibTrans" cxnId="{02CC4CF9-C3EF-4490-A905-A29557E7A2A0}">
      <dgm:prSet/>
      <dgm:spPr/>
      <dgm:t>
        <a:bodyPr/>
        <a:lstStyle/>
        <a:p>
          <a:endParaRPr lang="cs-CZ"/>
        </a:p>
      </dgm:t>
    </dgm:pt>
    <dgm:pt modelId="{8330A0B7-987B-48CC-82F3-AA028EF7D9B1}">
      <dgm:prSet phldrT="[Text]"/>
      <dgm:spPr/>
      <dgm:t>
        <a:bodyPr/>
        <a:lstStyle/>
        <a:p>
          <a:r>
            <a:rPr lang="cs-CZ" dirty="0" smtClean="0">
              <a:solidFill>
                <a:srgbClr val="002060"/>
              </a:solidFill>
            </a:rPr>
            <a:t>Praxe</a:t>
          </a:r>
          <a:endParaRPr lang="cs-CZ" dirty="0">
            <a:solidFill>
              <a:srgbClr val="002060"/>
            </a:solidFill>
          </a:endParaRPr>
        </a:p>
      </dgm:t>
    </dgm:pt>
    <dgm:pt modelId="{DBE2D659-21B7-40E3-AD71-9B42CC442F11}" type="parTrans" cxnId="{1F0D979D-D627-41C8-98C1-4A939C92439D}">
      <dgm:prSet/>
      <dgm:spPr/>
      <dgm:t>
        <a:bodyPr/>
        <a:lstStyle/>
        <a:p>
          <a:endParaRPr lang="cs-CZ"/>
        </a:p>
      </dgm:t>
    </dgm:pt>
    <dgm:pt modelId="{4F576CB2-C7C9-496F-B788-70BA9DEA1930}" type="sibTrans" cxnId="{1F0D979D-D627-41C8-98C1-4A939C92439D}">
      <dgm:prSet/>
      <dgm:spPr/>
      <dgm:t>
        <a:bodyPr/>
        <a:lstStyle/>
        <a:p>
          <a:endParaRPr lang="cs-CZ"/>
        </a:p>
      </dgm:t>
    </dgm:pt>
    <dgm:pt modelId="{A874B751-741D-4A3F-B6EC-4CC947D3BDCC}">
      <dgm:prSet phldrT="[Text]"/>
      <dgm:spPr/>
      <dgm:t>
        <a:bodyPr/>
        <a:lstStyle/>
        <a:p>
          <a:r>
            <a:rPr lang="cs-CZ" dirty="0" smtClean="0">
              <a:solidFill>
                <a:srgbClr val="002060"/>
              </a:solidFill>
            </a:rPr>
            <a:t>Norma</a:t>
          </a:r>
          <a:endParaRPr lang="cs-CZ" dirty="0">
            <a:solidFill>
              <a:srgbClr val="002060"/>
            </a:solidFill>
          </a:endParaRPr>
        </a:p>
      </dgm:t>
    </dgm:pt>
    <dgm:pt modelId="{EC9F6C6D-D165-4424-9529-8AA42CED5E57}" type="parTrans" cxnId="{F8D08A03-C3B2-491C-900D-AFD1466978A8}">
      <dgm:prSet/>
      <dgm:spPr/>
      <dgm:t>
        <a:bodyPr/>
        <a:lstStyle/>
        <a:p>
          <a:endParaRPr lang="cs-CZ"/>
        </a:p>
      </dgm:t>
    </dgm:pt>
    <dgm:pt modelId="{96103D5E-017C-46C5-8659-9A1A80BCF6C2}" type="sibTrans" cxnId="{F8D08A03-C3B2-491C-900D-AFD1466978A8}">
      <dgm:prSet/>
      <dgm:spPr/>
      <dgm:t>
        <a:bodyPr/>
        <a:lstStyle/>
        <a:p>
          <a:endParaRPr lang="cs-CZ"/>
        </a:p>
      </dgm:t>
    </dgm:pt>
    <dgm:pt modelId="{26E4C528-CBE2-4634-87FE-17D0E463C86C}">
      <dgm:prSet phldrT="[Text]"/>
      <dgm:spPr/>
      <dgm:t>
        <a:bodyPr/>
        <a:lstStyle/>
        <a:p>
          <a:r>
            <a:rPr lang="cs-CZ" dirty="0" smtClean="0">
              <a:solidFill>
                <a:srgbClr val="002060"/>
              </a:solidFill>
            </a:rPr>
            <a:t>Biologie</a:t>
          </a:r>
          <a:endParaRPr lang="cs-CZ" dirty="0">
            <a:solidFill>
              <a:srgbClr val="002060"/>
            </a:solidFill>
          </a:endParaRPr>
        </a:p>
      </dgm:t>
    </dgm:pt>
    <dgm:pt modelId="{1464C894-7F1F-4160-9E63-A1AD828E85CE}" type="parTrans" cxnId="{FBC5740B-5FFA-49AD-AAAD-871CE4020CED}">
      <dgm:prSet/>
      <dgm:spPr/>
      <dgm:t>
        <a:bodyPr/>
        <a:lstStyle/>
        <a:p>
          <a:endParaRPr lang="cs-CZ"/>
        </a:p>
      </dgm:t>
    </dgm:pt>
    <dgm:pt modelId="{22A20576-E06D-45DC-88AF-4F9B0A6DF882}" type="sibTrans" cxnId="{FBC5740B-5FFA-49AD-AAAD-871CE4020CED}">
      <dgm:prSet/>
      <dgm:spPr/>
      <dgm:t>
        <a:bodyPr/>
        <a:lstStyle/>
        <a:p>
          <a:endParaRPr lang="cs-CZ"/>
        </a:p>
      </dgm:t>
    </dgm:pt>
    <dgm:pt modelId="{625CA635-2FED-4A90-887D-24E0BAE13223}">
      <dgm:prSet/>
      <dgm:spPr/>
      <dgm:t>
        <a:bodyPr/>
        <a:lstStyle/>
        <a:p>
          <a:r>
            <a:rPr lang="cs-CZ" dirty="0" smtClean="0">
              <a:solidFill>
                <a:srgbClr val="002060"/>
              </a:solidFill>
            </a:rPr>
            <a:t>Konzervace</a:t>
          </a:r>
          <a:endParaRPr lang="cs-CZ" dirty="0">
            <a:solidFill>
              <a:srgbClr val="002060"/>
            </a:solidFill>
          </a:endParaRPr>
        </a:p>
      </dgm:t>
    </dgm:pt>
    <dgm:pt modelId="{278B849D-A881-431F-A576-582157451B78}" type="parTrans" cxnId="{E2A18E8E-495E-45F5-8456-93FE1CD6572D}">
      <dgm:prSet/>
      <dgm:spPr/>
      <dgm:t>
        <a:bodyPr/>
        <a:lstStyle/>
        <a:p>
          <a:endParaRPr lang="cs-CZ"/>
        </a:p>
      </dgm:t>
    </dgm:pt>
    <dgm:pt modelId="{38A420A7-1A9E-4E0C-92E6-204F7C953110}" type="sibTrans" cxnId="{E2A18E8E-495E-45F5-8456-93FE1CD6572D}">
      <dgm:prSet/>
      <dgm:spPr/>
      <dgm:t>
        <a:bodyPr/>
        <a:lstStyle/>
        <a:p>
          <a:endParaRPr lang="cs-CZ"/>
        </a:p>
      </dgm:t>
    </dgm:pt>
    <dgm:pt modelId="{95D8D90C-6984-40CD-9810-FBAA4278FD38}" type="pres">
      <dgm:prSet presAssocID="{7AEB3291-FFF0-4C6B-9475-2119B8845A5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5917E59-A2F4-4E05-99F4-3BA2A5B7500B}" type="pres">
      <dgm:prSet presAssocID="{03A54CE6-FE75-4BB6-940D-E07484AB0465}" presName="root1" presStyleCnt="0"/>
      <dgm:spPr/>
    </dgm:pt>
    <dgm:pt modelId="{A836DB6E-BDE6-4B3B-BAF8-DBF5E0440715}" type="pres">
      <dgm:prSet presAssocID="{03A54CE6-FE75-4BB6-940D-E07484AB046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EC14C3B-E101-4961-AB6B-08269900ED5E}" type="pres">
      <dgm:prSet presAssocID="{03A54CE6-FE75-4BB6-940D-E07484AB0465}" presName="level2hierChild" presStyleCnt="0"/>
      <dgm:spPr/>
    </dgm:pt>
    <dgm:pt modelId="{20042A16-72A8-4805-9DD4-054E80DF0A68}" type="pres">
      <dgm:prSet presAssocID="{55CCC527-91B3-4045-99BD-C34C68659D68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4E3E21A3-0847-4EB9-B2BA-7D209DA31655}" type="pres">
      <dgm:prSet presAssocID="{55CCC527-91B3-4045-99BD-C34C68659D68}" presName="connTx" presStyleLbl="parChTrans1D2" presStyleIdx="0" presStyleCnt="2"/>
      <dgm:spPr/>
      <dgm:t>
        <a:bodyPr/>
        <a:lstStyle/>
        <a:p>
          <a:endParaRPr lang="cs-CZ"/>
        </a:p>
      </dgm:t>
    </dgm:pt>
    <dgm:pt modelId="{9001EC4A-E57E-4434-BC65-94082DCDFFC4}" type="pres">
      <dgm:prSet presAssocID="{87BB3D93-1E8A-42C3-892E-597B540B174F}" presName="root2" presStyleCnt="0"/>
      <dgm:spPr/>
    </dgm:pt>
    <dgm:pt modelId="{DE1ED8F5-5A1B-4F18-A841-53D133CB968F}" type="pres">
      <dgm:prSet presAssocID="{87BB3D93-1E8A-42C3-892E-597B540B174F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95728E3-04ED-49DF-BC71-04C900EF8421}" type="pres">
      <dgm:prSet presAssocID="{87BB3D93-1E8A-42C3-892E-597B540B174F}" presName="level3hierChild" presStyleCnt="0"/>
      <dgm:spPr/>
    </dgm:pt>
    <dgm:pt modelId="{F35BDA3B-448B-4F10-A7F1-C155F3A49332}" type="pres">
      <dgm:prSet presAssocID="{0BE263DB-D812-4ACE-8950-9A17FB590EFC}" presName="conn2-1" presStyleLbl="parChTrans1D3" presStyleIdx="0" presStyleCnt="4"/>
      <dgm:spPr/>
      <dgm:t>
        <a:bodyPr/>
        <a:lstStyle/>
        <a:p>
          <a:endParaRPr lang="cs-CZ"/>
        </a:p>
      </dgm:t>
    </dgm:pt>
    <dgm:pt modelId="{651763F4-F089-4FCB-B466-E036BE94F5FB}" type="pres">
      <dgm:prSet presAssocID="{0BE263DB-D812-4ACE-8950-9A17FB590EFC}" presName="connTx" presStyleLbl="parChTrans1D3" presStyleIdx="0" presStyleCnt="4"/>
      <dgm:spPr/>
      <dgm:t>
        <a:bodyPr/>
        <a:lstStyle/>
        <a:p>
          <a:endParaRPr lang="cs-CZ"/>
        </a:p>
      </dgm:t>
    </dgm:pt>
    <dgm:pt modelId="{5F1F3993-0A1A-4BE7-96D7-62832A2D2CF2}" type="pres">
      <dgm:prSet presAssocID="{5E8BC547-B2EA-4F36-957F-3313FF999289}" presName="root2" presStyleCnt="0"/>
      <dgm:spPr/>
    </dgm:pt>
    <dgm:pt modelId="{4C5E79EF-AC1D-4F75-8279-99C858F1C723}" type="pres">
      <dgm:prSet presAssocID="{5E8BC547-B2EA-4F36-957F-3313FF999289}" presName="LevelTwoTextNode" presStyleLbl="node3" presStyleIdx="0" presStyleCnt="4" custLinFactNeighborX="-1655" custLinFactNeighborY="-401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BDCEEFD-ADF2-44CD-8236-7A912C0565A1}" type="pres">
      <dgm:prSet presAssocID="{5E8BC547-B2EA-4F36-957F-3313FF999289}" presName="level3hierChild" presStyleCnt="0"/>
      <dgm:spPr/>
    </dgm:pt>
    <dgm:pt modelId="{A1CDEC5C-35E7-4C4D-97BD-6B3D58B57682}" type="pres">
      <dgm:prSet presAssocID="{DBE2D659-21B7-40E3-AD71-9B42CC442F11}" presName="conn2-1" presStyleLbl="parChTrans1D3" presStyleIdx="1" presStyleCnt="4"/>
      <dgm:spPr/>
      <dgm:t>
        <a:bodyPr/>
        <a:lstStyle/>
        <a:p>
          <a:endParaRPr lang="cs-CZ"/>
        </a:p>
      </dgm:t>
    </dgm:pt>
    <dgm:pt modelId="{A21C5631-C197-4855-A3ED-64F33DBA83A7}" type="pres">
      <dgm:prSet presAssocID="{DBE2D659-21B7-40E3-AD71-9B42CC442F11}" presName="connTx" presStyleLbl="parChTrans1D3" presStyleIdx="1" presStyleCnt="4"/>
      <dgm:spPr/>
      <dgm:t>
        <a:bodyPr/>
        <a:lstStyle/>
        <a:p>
          <a:endParaRPr lang="cs-CZ"/>
        </a:p>
      </dgm:t>
    </dgm:pt>
    <dgm:pt modelId="{9763EEE1-F6FB-43A1-8E02-C03294187B8E}" type="pres">
      <dgm:prSet presAssocID="{8330A0B7-987B-48CC-82F3-AA028EF7D9B1}" presName="root2" presStyleCnt="0"/>
      <dgm:spPr/>
    </dgm:pt>
    <dgm:pt modelId="{153198C4-3707-472B-8BF4-3C2A230397DD}" type="pres">
      <dgm:prSet presAssocID="{8330A0B7-987B-48CC-82F3-AA028EF7D9B1}" presName="LevelTwoTextNode" presStyleLbl="node3" presStyleIdx="1" presStyleCnt="4" custLinFactNeighborX="-1655" custLinFactNeighborY="-586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7D0A1B3-B68D-484D-B034-CC0876BEA167}" type="pres">
      <dgm:prSet presAssocID="{8330A0B7-987B-48CC-82F3-AA028EF7D9B1}" presName="level3hierChild" presStyleCnt="0"/>
      <dgm:spPr/>
    </dgm:pt>
    <dgm:pt modelId="{684FB805-88CE-41D9-A6BC-CB6895A13F90}" type="pres">
      <dgm:prSet presAssocID="{EC9F6C6D-D165-4424-9529-8AA42CED5E57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932DFDDE-B12D-4B8F-B181-37ED998BBE5E}" type="pres">
      <dgm:prSet presAssocID="{EC9F6C6D-D165-4424-9529-8AA42CED5E57}" presName="connTx" presStyleLbl="parChTrans1D2" presStyleIdx="1" presStyleCnt="2"/>
      <dgm:spPr/>
      <dgm:t>
        <a:bodyPr/>
        <a:lstStyle/>
        <a:p>
          <a:endParaRPr lang="cs-CZ"/>
        </a:p>
      </dgm:t>
    </dgm:pt>
    <dgm:pt modelId="{5BB91358-F323-4EDE-AAC9-0DFABE2EBCD6}" type="pres">
      <dgm:prSet presAssocID="{A874B751-741D-4A3F-B6EC-4CC947D3BDCC}" presName="root2" presStyleCnt="0"/>
      <dgm:spPr/>
    </dgm:pt>
    <dgm:pt modelId="{DA5747DD-3E72-44A0-A29A-794A49F14670}" type="pres">
      <dgm:prSet presAssocID="{A874B751-741D-4A3F-B6EC-4CC947D3BDCC}" presName="LevelTwoTextNode" presStyleLbl="node2" presStyleIdx="1" presStyleCnt="2" custLinFactNeighborX="-877" custLinFactNeighborY="3183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8AC9489-48A8-425B-952E-4DCD1C75505B}" type="pres">
      <dgm:prSet presAssocID="{A874B751-741D-4A3F-B6EC-4CC947D3BDCC}" presName="level3hierChild" presStyleCnt="0"/>
      <dgm:spPr/>
    </dgm:pt>
    <dgm:pt modelId="{1814EADE-2392-484D-B56F-0CF8CA80F0CA}" type="pres">
      <dgm:prSet presAssocID="{1464C894-7F1F-4160-9E63-A1AD828E85CE}" presName="conn2-1" presStyleLbl="parChTrans1D3" presStyleIdx="2" presStyleCnt="4"/>
      <dgm:spPr/>
      <dgm:t>
        <a:bodyPr/>
        <a:lstStyle/>
        <a:p>
          <a:endParaRPr lang="cs-CZ"/>
        </a:p>
      </dgm:t>
    </dgm:pt>
    <dgm:pt modelId="{D529EC8A-67A7-440F-A1EB-7B2E8FB4D488}" type="pres">
      <dgm:prSet presAssocID="{1464C894-7F1F-4160-9E63-A1AD828E85CE}" presName="connTx" presStyleLbl="parChTrans1D3" presStyleIdx="2" presStyleCnt="4"/>
      <dgm:spPr/>
      <dgm:t>
        <a:bodyPr/>
        <a:lstStyle/>
        <a:p>
          <a:endParaRPr lang="cs-CZ"/>
        </a:p>
      </dgm:t>
    </dgm:pt>
    <dgm:pt modelId="{68F01D6A-D867-4600-A67F-0D17E74AD34A}" type="pres">
      <dgm:prSet presAssocID="{26E4C528-CBE2-4634-87FE-17D0E463C86C}" presName="root2" presStyleCnt="0"/>
      <dgm:spPr/>
    </dgm:pt>
    <dgm:pt modelId="{96C7AE06-2DA8-4949-A3E7-575C56E9770A}" type="pres">
      <dgm:prSet presAssocID="{26E4C528-CBE2-4634-87FE-17D0E463C86C}" presName="LevelTwoTextNode" presStyleLbl="node3" presStyleIdx="2" presStyleCnt="4" custLinFactNeighborX="-1663" custLinFactNeighborY="4638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3457C06-00C1-4F3D-A495-54C9AF04EE0C}" type="pres">
      <dgm:prSet presAssocID="{26E4C528-CBE2-4634-87FE-17D0E463C86C}" presName="level3hierChild" presStyleCnt="0"/>
      <dgm:spPr/>
    </dgm:pt>
    <dgm:pt modelId="{EC47E1D2-1D57-43BA-AB79-A3C4B308C994}" type="pres">
      <dgm:prSet presAssocID="{278B849D-A881-431F-A576-582157451B78}" presName="conn2-1" presStyleLbl="parChTrans1D3" presStyleIdx="3" presStyleCnt="4"/>
      <dgm:spPr/>
      <dgm:t>
        <a:bodyPr/>
        <a:lstStyle/>
        <a:p>
          <a:endParaRPr lang="cs-CZ"/>
        </a:p>
      </dgm:t>
    </dgm:pt>
    <dgm:pt modelId="{ED3BFB16-6F5B-41AF-A03E-2617D04FFCD8}" type="pres">
      <dgm:prSet presAssocID="{278B849D-A881-431F-A576-582157451B78}" presName="connTx" presStyleLbl="parChTrans1D3" presStyleIdx="3" presStyleCnt="4"/>
      <dgm:spPr/>
      <dgm:t>
        <a:bodyPr/>
        <a:lstStyle/>
        <a:p>
          <a:endParaRPr lang="cs-CZ"/>
        </a:p>
      </dgm:t>
    </dgm:pt>
    <dgm:pt modelId="{744B4442-B05F-433D-A835-EB0029340764}" type="pres">
      <dgm:prSet presAssocID="{625CA635-2FED-4A90-887D-24E0BAE13223}" presName="root2" presStyleCnt="0"/>
      <dgm:spPr/>
    </dgm:pt>
    <dgm:pt modelId="{D37FAC52-E11C-41F7-A597-91488A2E9192}" type="pres">
      <dgm:prSet presAssocID="{625CA635-2FED-4A90-887D-24E0BAE13223}" presName="LevelTwoTextNode" presStyleLbl="node3" presStyleIdx="3" presStyleCnt="4" custLinFactNeighborX="-1655" custLinFactNeighborY="4619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85D84BB-ABFE-43FF-8CAF-90D6D282FA02}" type="pres">
      <dgm:prSet presAssocID="{625CA635-2FED-4A90-887D-24E0BAE13223}" presName="level3hierChild" presStyleCnt="0"/>
      <dgm:spPr/>
    </dgm:pt>
  </dgm:ptLst>
  <dgm:cxnLst>
    <dgm:cxn modelId="{F8D08A03-C3B2-491C-900D-AFD1466978A8}" srcId="{03A54CE6-FE75-4BB6-940D-E07484AB0465}" destId="{A874B751-741D-4A3F-B6EC-4CC947D3BDCC}" srcOrd="1" destOrd="0" parTransId="{EC9F6C6D-D165-4424-9529-8AA42CED5E57}" sibTransId="{96103D5E-017C-46C5-8659-9A1A80BCF6C2}"/>
    <dgm:cxn modelId="{5D64DD00-FA31-41C0-8C3A-B577570CDE99}" type="presOf" srcId="{5E8BC547-B2EA-4F36-957F-3313FF999289}" destId="{4C5E79EF-AC1D-4F75-8279-99C858F1C723}" srcOrd="0" destOrd="0" presId="urn:microsoft.com/office/officeart/2005/8/layout/hierarchy2"/>
    <dgm:cxn modelId="{B1DF3163-1075-4A0C-ADF6-0CDFA9ACE315}" type="presOf" srcId="{0BE263DB-D812-4ACE-8950-9A17FB590EFC}" destId="{651763F4-F089-4FCB-B466-E036BE94F5FB}" srcOrd="1" destOrd="0" presId="urn:microsoft.com/office/officeart/2005/8/layout/hierarchy2"/>
    <dgm:cxn modelId="{E10BDD47-54AB-4096-AE31-6CE602DC9FB4}" type="presOf" srcId="{26E4C528-CBE2-4634-87FE-17D0E463C86C}" destId="{96C7AE06-2DA8-4949-A3E7-575C56E9770A}" srcOrd="0" destOrd="0" presId="urn:microsoft.com/office/officeart/2005/8/layout/hierarchy2"/>
    <dgm:cxn modelId="{FF442879-70EE-4E34-B28C-694FF2DD6192}" srcId="{7AEB3291-FFF0-4C6B-9475-2119B8845A58}" destId="{03A54CE6-FE75-4BB6-940D-E07484AB0465}" srcOrd="0" destOrd="0" parTransId="{03DB52D7-3C1B-439F-8E5A-306CCDA42AA2}" sibTransId="{A84BC195-6B80-4667-A63A-66987C615D43}"/>
    <dgm:cxn modelId="{5A045D09-4298-4C12-B6C2-11DEAB880071}" type="presOf" srcId="{625CA635-2FED-4A90-887D-24E0BAE13223}" destId="{D37FAC52-E11C-41F7-A597-91488A2E9192}" srcOrd="0" destOrd="0" presId="urn:microsoft.com/office/officeart/2005/8/layout/hierarchy2"/>
    <dgm:cxn modelId="{6C045EC8-3F62-47DC-B4A7-1C35839E069A}" type="presOf" srcId="{A874B751-741D-4A3F-B6EC-4CC947D3BDCC}" destId="{DA5747DD-3E72-44A0-A29A-794A49F14670}" srcOrd="0" destOrd="0" presId="urn:microsoft.com/office/officeart/2005/8/layout/hierarchy2"/>
    <dgm:cxn modelId="{50FEF886-06A3-4B26-8BEE-52C3DAFEB42D}" type="presOf" srcId="{0BE263DB-D812-4ACE-8950-9A17FB590EFC}" destId="{F35BDA3B-448B-4F10-A7F1-C155F3A49332}" srcOrd="0" destOrd="0" presId="urn:microsoft.com/office/officeart/2005/8/layout/hierarchy2"/>
    <dgm:cxn modelId="{BB858BC2-93B7-469B-9173-F55200CDE7FD}" type="presOf" srcId="{8330A0B7-987B-48CC-82F3-AA028EF7D9B1}" destId="{153198C4-3707-472B-8BF4-3C2A230397DD}" srcOrd="0" destOrd="0" presId="urn:microsoft.com/office/officeart/2005/8/layout/hierarchy2"/>
    <dgm:cxn modelId="{85A12CE5-6BEF-4BFE-862D-B35029EA99A0}" type="presOf" srcId="{DBE2D659-21B7-40E3-AD71-9B42CC442F11}" destId="{A21C5631-C197-4855-A3ED-64F33DBA83A7}" srcOrd="1" destOrd="0" presId="urn:microsoft.com/office/officeart/2005/8/layout/hierarchy2"/>
    <dgm:cxn modelId="{36FDAD36-76C9-4A7A-B6B2-4967190A70EF}" type="presOf" srcId="{DBE2D659-21B7-40E3-AD71-9B42CC442F11}" destId="{A1CDEC5C-35E7-4C4D-97BD-6B3D58B57682}" srcOrd="0" destOrd="0" presId="urn:microsoft.com/office/officeart/2005/8/layout/hierarchy2"/>
    <dgm:cxn modelId="{E2A18E8E-495E-45F5-8456-93FE1CD6572D}" srcId="{A874B751-741D-4A3F-B6EC-4CC947D3BDCC}" destId="{625CA635-2FED-4A90-887D-24E0BAE13223}" srcOrd="1" destOrd="0" parTransId="{278B849D-A881-431F-A576-582157451B78}" sibTransId="{38A420A7-1A9E-4E0C-92E6-204F7C953110}"/>
    <dgm:cxn modelId="{B5677755-932A-45C6-9452-FF5137FB5CF6}" type="presOf" srcId="{87BB3D93-1E8A-42C3-892E-597B540B174F}" destId="{DE1ED8F5-5A1B-4F18-A841-53D133CB968F}" srcOrd="0" destOrd="0" presId="urn:microsoft.com/office/officeart/2005/8/layout/hierarchy2"/>
    <dgm:cxn modelId="{24A18E5D-486F-4D33-9201-61138808FF84}" type="presOf" srcId="{EC9F6C6D-D165-4424-9529-8AA42CED5E57}" destId="{932DFDDE-B12D-4B8F-B181-37ED998BBE5E}" srcOrd="1" destOrd="0" presId="urn:microsoft.com/office/officeart/2005/8/layout/hierarchy2"/>
    <dgm:cxn modelId="{1F0D979D-D627-41C8-98C1-4A939C92439D}" srcId="{87BB3D93-1E8A-42C3-892E-597B540B174F}" destId="{8330A0B7-987B-48CC-82F3-AA028EF7D9B1}" srcOrd="1" destOrd="0" parTransId="{DBE2D659-21B7-40E3-AD71-9B42CC442F11}" sibTransId="{4F576CB2-C7C9-496F-B788-70BA9DEA1930}"/>
    <dgm:cxn modelId="{980D0847-8F6E-4E6B-97CD-564106E95682}" type="presOf" srcId="{278B849D-A881-431F-A576-582157451B78}" destId="{ED3BFB16-6F5B-41AF-A03E-2617D04FFCD8}" srcOrd="1" destOrd="0" presId="urn:microsoft.com/office/officeart/2005/8/layout/hierarchy2"/>
    <dgm:cxn modelId="{77C25D89-22F0-4420-A6AC-AB9D4FA2218E}" type="presOf" srcId="{55CCC527-91B3-4045-99BD-C34C68659D68}" destId="{4E3E21A3-0847-4EB9-B2BA-7D209DA31655}" srcOrd="1" destOrd="0" presId="urn:microsoft.com/office/officeart/2005/8/layout/hierarchy2"/>
    <dgm:cxn modelId="{5E96C0EB-3076-4715-8D80-1ADE76AEFF36}" srcId="{03A54CE6-FE75-4BB6-940D-E07484AB0465}" destId="{87BB3D93-1E8A-42C3-892E-597B540B174F}" srcOrd="0" destOrd="0" parTransId="{55CCC527-91B3-4045-99BD-C34C68659D68}" sibTransId="{377EC940-DD9C-4884-B99F-26A7A7F4106E}"/>
    <dgm:cxn modelId="{FBC5740B-5FFA-49AD-AAAD-871CE4020CED}" srcId="{A874B751-741D-4A3F-B6EC-4CC947D3BDCC}" destId="{26E4C528-CBE2-4634-87FE-17D0E463C86C}" srcOrd="0" destOrd="0" parTransId="{1464C894-7F1F-4160-9E63-A1AD828E85CE}" sibTransId="{22A20576-E06D-45DC-88AF-4F9B0A6DF882}"/>
    <dgm:cxn modelId="{02CC4CF9-C3EF-4490-A905-A29557E7A2A0}" srcId="{87BB3D93-1E8A-42C3-892E-597B540B174F}" destId="{5E8BC547-B2EA-4F36-957F-3313FF999289}" srcOrd="0" destOrd="0" parTransId="{0BE263DB-D812-4ACE-8950-9A17FB590EFC}" sibTransId="{8E80C9AD-1530-4142-9751-21857C2CCA9A}"/>
    <dgm:cxn modelId="{410CDC8E-8A64-4BED-BD64-60C0CA574085}" type="presOf" srcId="{55CCC527-91B3-4045-99BD-C34C68659D68}" destId="{20042A16-72A8-4805-9DD4-054E80DF0A68}" srcOrd="0" destOrd="0" presId="urn:microsoft.com/office/officeart/2005/8/layout/hierarchy2"/>
    <dgm:cxn modelId="{44BD16D5-DED5-44A8-A10C-352D98C860FB}" type="presOf" srcId="{1464C894-7F1F-4160-9E63-A1AD828E85CE}" destId="{D529EC8A-67A7-440F-A1EB-7B2E8FB4D488}" srcOrd="1" destOrd="0" presId="urn:microsoft.com/office/officeart/2005/8/layout/hierarchy2"/>
    <dgm:cxn modelId="{2A076A07-0428-491D-B316-FBBDF1CC6010}" type="presOf" srcId="{03A54CE6-FE75-4BB6-940D-E07484AB0465}" destId="{A836DB6E-BDE6-4B3B-BAF8-DBF5E0440715}" srcOrd="0" destOrd="0" presId="urn:microsoft.com/office/officeart/2005/8/layout/hierarchy2"/>
    <dgm:cxn modelId="{F3DC8E97-22FE-47D3-B80C-7739A66E7E51}" type="presOf" srcId="{7AEB3291-FFF0-4C6B-9475-2119B8845A58}" destId="{95D8D90C-6984-40CD-9810-FBAA4278FD38}" srcOrd="0" destOrd="0" presId="urn:microsoft.com/office/officeart/2005/8/layout/hierarchy2"/>
    <dgm:cxn modelId="{A86C87F0-A2B5-428A-BDBE-C5F8A9891163}" type="presOf" srcId="{EC9F6C6D-D165-4424-9529-8AA42CED5E57}" destId="{684FB805-88CE-41D9-A6BC-CB6895A13F90}" srcOrd="0" destOrd="0" presId="urn:microsoft.com/office/officeart/2005/8/layout/hierarchy2"/>
    <dgm:cxn modelId="{E834E718-5BC1-47C1-9D84-4E370CA93765}" type="presOf" srcId="{1464C894-7F1F-4160-9E63-A1AD828E85CE}" destId="{1814EADE-2392-484D-B56F-0CF8CA80F0CA}" srcOrd="0" destOrd="0" presId="urn:microsoft.com/office/officeart/2005/8/layout/hierarchy2"/>
    <dgm:cxn modelId="{A2DA740D-A970-4764-8D15-9221A2969E5B}" type="presOf" srcId="{278B849D-A881-431F-A576-582157451B78}" destId="{EC47E1D2-1D57-43BA-AB79-A3C4B308C994}" srcOrd="0" destOrd="0" presId="urn:microsoft.com/office/officeart/2005/8/layout/hierarchy2"/>
    <dgm:cxn modelId="{DD38C63D-9C1C-4343-A435-323CBBA08A5E}" type="presParOf" srcId="{95D8D90C-6984-40CD-9810-FBAA4278FD38}" destId="{25917E59-A2F4-4E05-99F4-3BA2A5B7500B}" srcOrd="0" destOrd="0" presId="urn:microsoft.com/office/officeart/2005/8/layout/hierarchy2"/>
    <dgm:cxn modelId="{9245CA95-0ED6-4BF7-9E18-BE88AB1490CB}" type="presParOf" srcId="{25917E59-A2F4-4E05-99F4-3BA2A5B7500B}" destId="{A836DB6E-BDE6-4B3B-BAF8-DBF5E0440715}" srcOrd="0" destOrd="0" presId="urn:microsoft.com/office/officeart/2005/8/layout/hierarchy2"/>
    <dgm:cxn modelId="{FD34422F-E001-4451-A7C2-4A5D6CCA20BA}" type="presParOf" srcId="{25917E59-A2F4-4E05-99F4-3BA2A5B7500B}" destId="{4EC14C3B-E101-4961-AB6B-08269900ED5E}" srcOrd="1" destOrd="0" presId="urn:microsoft.com/office/officeart/2005/8/layout/hierarchy2"/>
    <dgm:cxn modelId="{97AD829F-D809-4957-968B-EE57FD99D10A}" type="presParOf" srcId="{4EC14C3B-E101-4961-AB6B-08269900ED5E}" destId="{20042A16-72A8-4805-9DD4-054E80DF0A68}" srcOrd="0" destOrd="0" presId="urn:microsoft.com/office/officeart/2005/8/layout/hierarchy2"/>
    <dgm:cxn modelId="{5AD4DB23-2B13-43D7-8317-8E88EFC8CCB8}" type="presParOf" srcId="{20042A16-72A8-4805-9DD4-054E80DF0A68}" destId="{4E3E21A3-0847-4EB9-B2BA-7D209DA31655}" srcOrd="0" destOrd="0" presId="urn:microsoft.com/office/officeart/2005/8/layout/hierarchy2"/>
    <dgm:cxn modelId="{DF632047-DFF2-4A77-AD5C-7201607EF34D}" type="presParOf" srcId="{4EC14C3B-E101-4961-AB6B-08269900ED5E}" destId="{9001EC4A-E57E-4434-BC65-94082DCDFFC4}" srcOrd="1" destOrd="0" presId="urn:microsoft.com/office/officeart/2005/8/layout/hierarchy2"/>
    <dgm:cxn modelId="{D4956FE1-37E6-460D-AB8A-6736ECB3613E}" type="presParOf" srcId="{9001EC4A-E57E-4434-BC65-94082DCDFFC4}" destId="{DE1ED8F5-5A1B-4F18-A841-53D133CB968F}" srcOrd="0" destOrd="0" presId="urn:microsoft.com/office/officeart/2005/8/layout/hierarchy2"/>
    <dgm:cxn modelId="{56326AEA-628E-4D38-85F3-93FB58D00D0D}" type="presParOf" srcId="{9001EC4A-E57E-4434-BC65-94082DCDFFC4}" destId="{F95728E3-04ED-49DF-BC71-04C900EF8421}" srcOrd="1" destOrd="0" presId="urn:microsoft.com/office/officeart/2005/8/layout/hierarchy2"/>
    <dgm:cxn modelId="{0A1F8FC2-F981-4E1D-9A68-8263B49FC158}" type="presParOf" srcId="{F95728E3-04ED-49DF-BC71-04C900EF8421}" destId="{F35BDA3B-448B-4F10-A7F1-C155F3A49332}" srcOrd="0" destOrd="0" presId="urn:microsoft.com/office/officeart/2005/8/layout/hierarchy2"/>
    <dgm:cxn modelId="{04CA7FDA-C780-42D6-9889-489C26039892}" type="presParOf" srcId="{F35BDA3B-448B-4F10-A7F1-C155F3A49332}" destId="{651763F4-F089-4FCB-B466-E036BE94F5FB}" srcOrd="0" destOrd="0" presId="urn:microsoft.com/office/officeart/2005/8/layout/hierarchy2"/>
    <dgm:cxn modelId="{0194830E-6D23-4B88-8A83-DAA5BD9A3E82}" type="presParOf" srcId="{F95728E3-04ED-49DF-BC71-04C900EF8421}" destId="{5F1F3993-0A1A-4BE7-96D7-62832A2D2CF2}" srcOrd="1" destOrd="0" presId="urn:microsoft.com/office/officeart/2005/8/layout/hierarchy2"/>
    <dgm:cxn modelId="{C01744BA-C4EA-40E4-BCA9-B837222D926A}" type="presParOf" srcId="{5F1F3993-0A1A-4BE7-96D7-62832A2D2CF2}" destId="{4C5E79EF-AC1D-4F75-8279-99C858F1C723}" srcOrd="0" destOrd="0" presId="urn:microsoft.com/office/officeart/2005/8/layout/hierarchy2"/>
    <dgm:cxn modelId="{5B2D5EC0-3417-446F-8B7C-1F53D7F3FA61}" type="presParOf" srcId="{5F1F3993-0A1A-4BE7-96D7-62832A2D2CF2}" destId="{5BDCEEFD-ADF2-44CD-8236-7A912C0565A1}" srcOrd="1" destOrd="0" presId="urn:microsoft.com/office/officeart/2005/8/layout/hierarchy2"/>
    <dgm:cxn modelId="{BB8C2AE7-4EBE-418E-8B32-10A234F475C7}" type="presParOf" srcId="{F95728E3-04ED-49DF-BC71-04C900EF8421}" destId="{A1CDEC5C-35E7-4C4D-97BD-6B3D58B57682}" srcOrd="2" destOrd="0" presId="urn:microsoft.com/office/officeart/2005/8/layout/hierarchy2"/>
    <dgm:cxn modelId="{B5ADA8D4-5A96-4B55-A2A5-215E5066CF76}" type="presParOf" srcId="{A1CDEC5C-35E7-4C4D-97BD-6B3D58B57682}" destId="{A21C5631-C197-4855-A3ED-64F33DBA83A7}" srcOrd="0" destOrd="0" presId="urn:microsoft.com/office/officeart/2005/8/layout/hierarchy2"/>
    <dgm:cxn modelId="{D53FDC21-463D-4385-A7E7-2859E822CDF1}" type="presParOf" srcId="{F95728E3-04ED-49DF-BC71-04C900EF8421}" destId="{9763EEE1-F6FB-43A1-8E02-C03294187B8E}" srcOrd="3" destOrd="0" presId="urn:microsoft.com/office/officeart/2005/8/layout/hierarchy2"/>
    <dgm:cxn modelId="{47FB2389-69EF-4021-81F7-0DAB6B9E7552}" type="presParOf" srcId="{9763EEE1-F6FB-43A1-8E02-C03294187B8E}" destId="{153198C4-3707-472B-8BF4-3C2A230397DD}" srcOrd="0" destOrd="0" presId="urn:microsoft.com/office/officeart/2005/8/layout/hierarchy2"/>
    <dgm:cxn modelId="{FDCAB774-23B8-4963-8626-8A6957596308}" type="presParOf" srcId="{9763EEE1-F6FB-43A1-8E02-C03294187B8E}" destId="{57D0A1B3-B68D-484D-B034-CC0876BEA167}" srcOrd="1" destOrd="0" presId="urn:microsoft.com/office/officeart/2005/8/layout/hierarchy2"/>
    <dgm:cxn modelId="{E6162A57-2970-439E-AC6B-014851D4F68E}" type="presParOf" srcId="{4EC14C3B-E101-4961-AB6B-08269900ED5E}" destId="{684FB805-88CE-41D9-A6BC-CB6895A13F90}" srcOrd="2" destOrd="0" presId="urn:microsoft.com/office/officeart/2005/8/layout/hierarchy2"/>
    <dgm:cxn modelId="{78966FC1-344A-4885-A7C8-6277A258F409}" type="presParOf" srcId="{684FB805-88CE-41D9-A6BC-CB6895A13F90}" destId="{932DFDDE-B12D-4B8F-B181-37ED998BBE5E}" srcOrd="0" destOrd="0" presId="urn:microsoft.com/office/officeart/2005/8/layout/hierarchy2"/>
    <dgm:cxn modelId="{5B7D6CF0-805D-45C1-A535-2A810F94104C}" type="presParOf" srcId="{4EC14C3B-E101-4961-AB6B-08269900ED5E}" destId="{5BB91358-F323-4EDE-AAC9-0DFABE2EBCD6}" srcOrd="3" destOrd="0" presId="urn:microsoft.com/office/officeart/2005/8/layout/hierarchy2"/>
    <dgm:cxn modelId="{0C089CAA-3308-43A4-A7FB-9193AB27CE48}" type="presParOf" srcId="{5BB91358-F323-4EDE-AAC9-0DFABE2EBCD6}" destId="{DA5747DD-3E72-44A0-A29A-794A49F14670}" srcOrd="0" destOrd="0" presId="urn:microsoft.com/office/officeart/2005/8/layout/hierarchy2"/>
    <dgm:cxn modelId="{F97A35FA-4FC0-4600-94DF-9F8575F8FB4C}" type="presParOf" srcId="{5BB91358-F323-4EDE-AAC9-0DFABE2EBCD6}" destId="{48AC9489-48A8-425B-952E-4DCD1C75505B}" srcOrd="1" destOrd="0" presId="urn:microsoft.com/office/officeart/2005/8/layout/hierarchy2"/>
    <dgm:cxn modelId="{9337822D-55B3-4EE5-8F10-12D037CFBFC2}" type="presParOf" srcId="{48AC9489-48A8-425B-952E-4DCD1C75505B}" destId="{1814EADE-2392-484D-B56F-0CF8CA80F0CA}" srcOrd="0" destOrd="0" presId="urn:microsoft.com/office/officeart/2005/8/layout/hierarchy2"/>
    <dgm:cxn modelId="{D6393B03-1AC1-4362-A5CA-D25E18CB382F}" type="presParOf" srcId="{1814EADE-2392-484D-B56F-0CF8CA80F0CA}" destId="{D529EC8A-67A7-440F-A1EB-7B2E8FB4D488}" srcOrd="0" destOrd="0" presId="urn:microsoft.com/office/officeart/2005/8/layout/hierarchy2"/>
    <dgm:cxn modelId="{56FFAE9C-A5E8-49E4-B60B-32B2C3863E6F}" type="presParOf" srcId="{48AC9489-48A8-425B-952E-4DCD1C75505B}" destId="{68F01D6A-D867-4600-A67F-0D17E74AD34A}" srcOrd="1" destOrd="0" presId="urn:microsoft.com/office/officeart/2005/8/layout/hierarchy2"/>
    <dgm:cxn modelId="{8FEC8DF7-2E79-437F-BE82-459550EB3650}" type="presParOf" srcId="{68F01D6A-D867-4600-A67F-0D17E74AD34A}" destId="{96C7AE06-2DA8-4949-A3E7-575C56E9770A}" srcOrd="0" destOrd="0" presId="urn:microsoft.com/office/officeart/2005/8/layout/hierarchy2"/>
    <dgm:cxn modelId="{943F4551-8F6F-4EB2-8B32-78CC932BE9BE}" type="presParOf" srcId="{68F01D6A-D867-4600-A67F-0D17E74AD34A}" destId="{B3457C06-00C1-4F3D-A495-54C9AF04EE0C}" srcOrd="1" destOrd="0" presId="urn:microsoft.com/office/officeart/2005/8/layout/hierarchy2"/>
    <dgm:cxn modelId="{716C47EB-1E59-41A5-B437-DA335D23E4F0}" type="presParOf" srcId="{48AC9489-48A8-425B-952E-4DCD1C75505B}" destId="{EC47E1D2-1D57-43BA-AB79-A3C4B308C994}" srcOrd="2" destOrd="0" presId="urn:microsoft.com/office/officeart/2005/8/layout/hierarchy2"/>
    <dgm:cxn modelId="{99094FB5-73E2-4030-A2DA-059E8F3D9CA2}" type="presParOf" srcId="{EC47E1D2-1D57-43BA-AB79-A3C4B308C994}" destId="{ED3BFB16-6F5B-41AF-A03E-2617D04FFCD8}" srcOrd="0" destOrd="0" presId="urn:microsoft.com/office/officeart/2005/8/layout/hierarchy2"/>
    <dgm:cxn modelId="{124A7914-08BC-4748-A5D3-C518007114C7}" type="presParOf" srcId="{48AC9489-48A8-425B-952E-4DCD1C75505B}" destId="{744B4442-B05F-433D-A835-EB0029340764}" srcOrd="3" destOrd="0" presId="urn:microsoft.com/office/officeart/2005/8/layout/hierarchy2"/>
    <dgm:cxn modelId="{F763C74A-E2D6-4FBB-966C-38E9EE930099}" type="presParOf" srcId="{744B4442-B05F-433D-A835-EB0029340764}" destId="{D37FAC52-E11C-41F7-A597-91488A2E9192}" srcOrd="0" destOrd="0" presId="urn:microsoft.com/office/officeart/2005/8/layout/hierarchy2"/>
    <dgm:cxn modelId="{201A939B-2B60-49B8-9803-ED39147FCD19}" type="presParOf" srcId="{744B4442-B05F-433D-A835-EB0029340764}" destId="{A85D84BB-ABFE-43FF-8CAF-90D6D282FA0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6DB6E-BDE6-4B3B-BAF8-DBF5E0440715}">
      <dsp:nvSpPr>
        <dsp:cNvPr id="0" name=""/>
        <dsp:cNvSpPr/>
      </dsp:nvSpPr>
      <dsp:spPr>
        <a:xfrm>
          <a:off x="414" y="1945218"/>
          <a:ext cx="1724183" cy="862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solidFill>
                <a:srgbClr val="002060"/>
              </a:solidFill>
            </a:rPr>
            <a:t>Určení jakosti</a:t>
          </a:r>
          <a:endParaRPr lang="cs-CZ" sz="2200" kern="1200" dirty="0">
            <a:solidFill>
              <a:srgbClr val="002060"/>
            </a:solidFill>
          </a:endParaRPr>
        </a:p>
      </dsp:txBody>
      <dsp:txXfrm>
        <a:off x="25664" y="1970468"/>
        <a:ext cx="1673683" cy="811591"/>
      </dsp:txXfrm>
    </dsp:sp>
    <dsp:sp modelId="{20042A16-72A8-4805-9DD4-054E80DF0A68}">
      <dsp:nvSpPr>
        <dsp:cNvPr id="0" name=""/>
        <dsp:cNvSpPr/>
      </dsp:nvSpPr>
      <dsp:spPr>
        <a:xfrm rot="18289469">
          <a:off x="1465586" y="1864235"/>
          <a:ext cx="1207698" cy="32651"/>
        </a:xfrm>
        <a:custGeom>
          <a:avLst/>
          <a:gdLst/>
          <a:ahLst/>
          <a:cxnLst/>
          <a:rect l="0" t="0" r="0" b="0"/>
          <a:pathLst>
            <a:path>
              <a:moveTo>
                <a:pt x="0" y="16325"/>
              </a:moveTo>
              <a:lnTo>
                <a:pt x="1207698" y="163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039242" y="1850368"/>
        <a:ext cx="60384" cy="60384"/>
      </dsp:txXfrm>
    </dsp:sp>
    <dsp:sp modelId="{DE1ED8F5-5A1B-4F18-A841-53D133CB968F}">
      <dsp:nvSpPr>
        <dsp:cNvPr id="0" name=""/>
        <dsp:cNvSpPr/>
      </dsp:nvSpPr>
      <dsp:spPr>
        <a:xfrm>
          <a:off x="2414272" y="953812"/>
          <a:ext cx="1724183" cy="862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solidFill>
                <a:srgbClr val="002060"/>
              </a:solidFill>
            </a:rPr>
            <a:t>Zvyk, Tradice</a:t>
          </a:r>
          <a:endParaRPr lang="cs-CZ" sz="2200" kern="1200" dirty="0">
            <a:solidFill>
              <a:srgbClr val="002060"/>
            </a:solidFill>
          </a:endParaRPr>
        </a:p>
      </dsp:txBody>
      <dsp:txXfrm>
        <a:off x="2439522" y="979062"/>
        <a:ext cx="1673683" cy="811591"/>
      </dsp:txXfrm>
    </dsp:sp>
    <dsp:sp modelId="{F35BDA3B-448B-4F10-A7F1-C155F3A49332}">
      <dsp:nvSpPr>
        <dsp:cNvPr id="0" name=""/>
        <dsp:cNvSpPr/>
      </dsp:nvSpPr>
      <dsp:spPr>
        <a:xfrm rot="19275852">
          <a:off x="4045239" y="1103357"/>
          <a:ext cx="847570" cy="32651"/>
        </a:xfrm>
        <a:custGeom>
          <a:avLst/>
          <a:gdLst/>
          <a:ahLst/>
          <a:cxnLst/>
          <a:rect l="0" t="0" r="0" b="0"/>
          <a:pathLst>
            <a:path>
              <a:moveTo>
                <a:pt x="0" y="16325"/>
              </a:moveTo>
              <a:lnTo>
                <a:pt x="847570" y="163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447835" y="1098493"/>
        <a:ext cx="42378" cy="42378"/>
      </dsp:txXfrm>
    </dsp:sp>
    <dsp:sp modelId="{4C5E79EF-AC1D-4F75-8279-99C858F1C723}">
      <dsp:nvSpPr>
        <dsp:cNvPr id="0" name=""/>
        <dsp:cNvSpPr/>
      </dsp:nvSpPr>
      <dsp:spPr>
        <a:xfrm>
          <a:off x="4799594" y="423462"/>
          <a:ext cx="1724183" cy="862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solidFill>
                <a:srgbClr val="002060"/>
              </a:solidFill>
            </a:rPr>
            <a:t>Školství</a:t>
          </a:r>
          <a:endParaRPr lang="cs-CZ" sz="2200" kern="1200" dirty="0">
            <a:solidFill>
              <a:srgbClr val="002060"/>
            </a:solidFill>
          </a:endParaRPr>
        </a:p>
      </dsp:txBody>
      <dsp:txXfrm>
        <a:off x="4824844" y="448712"/>
        <a:ext cx="1673683" cy="811591"/>
      </dsp:txXfrm>
    </dsp:sp>
    <dsp:sp modelId="{A1CDEC5C-35E7-4C4D-97BD-6B3D58B57682}">
      <dsp:nvSpPr>
        <dsp:cNvPr id="0" name=""/>
        <dsp:cNvSpPr/>
      </dsp:nvSpPr>
      <dsp:spPr>
        <a:xfrm rot="2037286">
          <a:off x="4070498" y="1591124"/>
          <a:ext cx="797052" cy="32651"/>
        </a:xfrm>
        <a:custGeom>
          <a:avLst/>
          <a:gdLst/>
          <a:ahLst/>
          <a:cxnLst/>
          <a:rect l="0" t="0" r="0" b="0"/>
          <a:pathLst>
            <a:path>
              <a:moveTo>
                <a:pt x="0" y="16325"/>
              </a:moveTo>
              <a:lnTo>
                <a:pt x="797052" y="163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449098" y="1587524"/>
        <a:ext cx="39852" cy="39852"/>
      </dsp:txXfrm>
    </dsp:sp>
    <dsp:sp modelId="{153198C4-3707-472B-8BF4-3C2A230397DD}">
      <dsp:nvSpPr>
        <dsp:cNvPr id="0" name=""/>
        <dsp:cNvSpPr/>
      </dsp:nvSpPr>
      <dsp:spPr>
        <a:xfrm>
          <a:off x="4799594" y="1398996"/>
          <a:ext cx="1724183" cy="862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solidFill>
                <a:srgbClr val="002060"/>
              </a:solidFill>
            </a:rPr>
            <a:t>Praxe</a:t>
          </a:r>
          <a:endParaRPr lang="cs-CZ" sz="2200" kern="1200" dirty="0">
            <a:solidFill>
              <a:srgbClr val="002060"/>
            </a:solidFill>
          </a:endParaRPr>
        </a:p>
      </dsp:txBody>
      <dsp:txXfrm>
        <a:off x="4824844" y="1424246"/>
        <a:ext cx="1673683" cy="811591"/>
      </dsp:txXfrm>
    </dsp:sp>
    <dsp:sp modelId="{684FB805-88CE-41D9-A6BC-CB6895A13F90}">
      <dsp:nvSpPr>
        <dsp:cNvPr id="0" name=""/>
        <dsp:cNvSpPr/>
      </dsp:nvSpPr>
      <dsp:spPr>
        <a:xfrm rot="3716854">
          <a:off x="1344692" y="2992864"/>
          <a:ext cx="1434365" cy="32651"/>
        </a:xfrm>
        <a:custGeom>
          <a:avLst/>
          <a:gdLst/>
          <a:ahLst/>
          <a:cxnLst/>
          <a:rect l="0" t="0" r="0" b="0"/>
          <a:pathLst>
            <a:path>
              <a:moveTo>
                <a:pt x="0" y="16325"/>
              </a:moveTo>
              <a:lnTo>
                <a:pt x="1434365" y="163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026015" y="2973331"/>
        <a:ext cx="71718" cy="71718"/>
      </dsp:txXfrm>
    </dsp:sp>
    <dsp:sp modelId="{DA5747DD-3E72-44A0-A29A-794A49F14670}">
      <dsp:nvSpPr>
        <dsp:cNvPr id="0" name=""/>
        <dsp:cNvSpPr/>
      </dsp:nvSpPr>
      <dsp:spPr>
        <a:xfrm>
          <a:off x="2399151" y="3211070"/>
          <a:ext cx="1724183" cy="862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solidFill>
                <a:srgbClr val="002060"/>
              </a:solidFill>
            </a:rPr>
            <a:t>Norma</a:t>
          </a:r>
          <a:endParaRPr lang="cs-CZ" sz="2200" kern="1200" dirty="0">
            <a:solidFill>
              <a:srgbClr val="002060"/>
            </a:solidFill>
          </a:endParaRPr>
        </a:p>
      </dsp:txBody>
      <dsp:txXfrm>
        <a:off x="2424401" y="3236320"/>
        <a:ext cx="1673683" cy="811591"/>
      </dsp:txXfrm>
    </dsp:sp>
    <dsp:sp modelId="{1814EADE-2392-484D-B56F-0CF8CA80F0CA}">
      <dsp:nvSpPr>
        <dsp:cNvPr id="0" name=""/>
        <dsp:cNvSpPr/>
      </dsp:nvSpPr>
      <dsp:spPr>
        <a:xfrm rot="19877699">
          <a:off x="4075967" y="3440669"/>
          <a:ext cx="770856" cy="32651"/>
        </a:xfrm>
        <a:custGeom>
          <a:avLst/>
          <a:gdLst/>
          <a:ahLst/>
          <a:cxnLst/>
          <a:rect l="0" t="0" r="0" b="0"/>
          <a:pathLst>
            <a:path>
              <a:moveTo>
                <a:pt x="0" y="16325"/>
              </a:moveTo>
              <a:lnTo>
                <a:pt x="770856" y="163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442124" y="3437723"/>
        <a:ext cx="38542" cy="38542"/>
      </dsp:txXfrm>
    </dsp:sp>
    <dsp:sp modelId="{96C7AE06-2DA8-4949-A3E7-575C56E9770A}">
      <dsp:nvSpPr>
        <dsp:cNvPr id="0" name=""/>
        <dsp:cNvSpPr/>
      </dsp:nvSpPr>
      <dsp:spPr>
        <a:xfrm>
          <a:off x="4799456" y="2840828"/>
          <a:ext cx="1724183" cy="862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solidFill>
                <a:srgbClr val="002060"/>
              </a:solidFill>
            </a:rPr>
            <a:t>Biologie</a:t>
          </a:r>
          <a:endParaRPr lang="cs-CZ" sz="2200" kern="1200" dirty="0">
            <a:solidFill>
              <a:srgbClr val="002060"/>
            </a:solidFill>
          </a:endParaRPr>
        </a:p>
      </dsp:txBody>
      <dsp:txXfrm>
        <a:off x="4824706" y="2866078"/>
        <a:ext cx="1673683" cy="811591"/>
      </dsp:txXfrm>
    </dsp:sp>
    <dsp:sp modelId="{EC47E1D2-1D57-43BA-AB79-A3C4B308C994}">
      <dsp:nvSpPr>
        <dsp:cNvPr id="0" name=""/>
        <dsp:cNvSpPr/>
      </dsp:nvSpPr>
      <dsp:spPr>
        <a:xfrm rot="2549412">
          <a:off x="4002916" y="3935523"/>
          <a:ext cx="917095" cy="32651"/>
        </a:xfrm>
        <a:custGeom>
          <a:avLst/>
          <a:gdLst/>
          <a:ahLst/>
          <a:cxnLst/>
          <a:rect l="0" t="0" r="0" b="0"/>
          <a:pathLst>
            <a:path>
              <a:moveTo>
                <a:pt x="0" y="16325"/>
              </a:moveTo>
              <a:lnTo>
                <a:pt x="917095" y="163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438537" y="3928921"/>
        <a:ext cx="45854" cy="45854"/>
      </dsp:txXfrm>
    </dsp:sp>
    <dsp:sp modelId="{D37FAC52-E11C-41F7-A597-91488A2E9192}">
      <dsp:nvSpPr>
        <dsp:cNvPr id="0" name=""/>
        <dsp:cNvSpPr/>
      </dsp:nvSpPr>
      <dsp:spPr>
        <a:xfrm>
          <a:off x="4799594" y="3830535"/>
          <a:ext cx="1724183" cy="862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solidFill>
                <a:srgbClr val="002060"/>
              </a:solidFill>
            </a:rPr>
            <a:t>Konzervace</a:t>
          </a:r>
          <a:endParaRPr lang="cs-CZ" sz="2200" kern="1200" dirty="0">
            <a:solidFill>
              <a:srgbClr val="002060"/>
            </a:solidFill>
          </a:endParaRPr>
        </a:p>
      </dsp:txBody>
      <dsp:txXfrm>
        <a:off x="4824844" y="3855785"/>
        <a:ext cx="1673683" cy="8115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6DB6E-BDE6-4B3B-BAF8-DBF5E0440715}">
      <dsp:nvSpPr>
        <dsp:cNvPr id="0" name=""/>
        <dsp:cNvSpPr/>
      </dsp:nvSpPr>
      <dsp:spPr>
        <a:xfrm>
          <a:off x="414" y="1945218"/>
          <a:ext cx="1724183" cy="862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solidFill>
                <a:srgbClr val="002060"/>
              </a:solidFill>
            </a:rPr>
            <a:t>Určení jakosti</a:t>
          </a:r>
          <a:endParaRPr lang="cs-CZ" sz="2200" kern="1200" dirty="0">
            <a:solidFill>
              <a:srgbClr val="002060"/>
            </a:solidFill>
          </a:endParaRPr>
        </a:p>
      </dsp:txBody>
      <dsp:txXfrm>
        <a:off x="25664" y="1970468"/>
        <a:ext cx="1673683" cy="811591"/>
      </dsp:txXfrm>
    </dsp:sp>
    <dsp:sp modelId="{20042A16-72A8-4805-9DD4-054E80DF0A68}">
      <dsp:nvSpPr>
        <dsp:cNvPr id="0" name=""/>
        <dsp:cNvSpPr/>
      </dsp:nvSpPr>
      <dsp:spPr>
        <a:xfrm rot="18289469">
          <a:off x="1465586" y="1864235"/>
          <a:ext cx="1207698" cy="32651"/>
        </a:xfrm>
        <a:custGeom>
          <a:avLst/>
          <a:gdLst/>
          <a:ahLst/>
          <a:cxnLst/>
          <a:rect l="0" t="0" r="0" b="0"/>
          <a:pathLst>
            <a:path>
              <a:moveTo>
                <a:pt x="0" y="16325"/>
              </a:moveTo>
              <a:lnTo>
                <a:pt x="1207698" y="163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039242" y="1850368"/>
        <a:ext cx="60384" cy="60384"/>
      </dsp:txXfrm>
    </dsp:sp>
    <dsp:sp modelId="{DE1ED8F5-5A1B-4F18-A841-53D133CB968F}">
      <dsp:nvSpPr>
        <dsp:cNvPr id="0" name=""/>
        <dsp:cNvSpPr/>
      </dsp:nvSpPr>
      <dsp:spPr>
        <a:xfrm>
          <a:off x="2414272" y="953812"/>
          <a:ext cx="1724183" cy="862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solidFill>
                <a:srgbClr val="002060"/>
              </a:solidFill>
            </a:rPr>
            <a:t>Zvyk, Tradice</a:t>
          </a:r>
          <a:endParaRPr lang="cs-CZ" sz="2200" kern="1200" dirty="0">
            <a:solidFill>
              <a:srgbClr val="002060"/>
            </a:solidFill>
          </a:endParaRPr>
        </a:p>
      </dsp:txBody>
      <dsp:txXfrm>
        <a:off x="2439522" y="979062"/>
        <a:ext cx="1673683" cy="811591"/>
      </dsp:txXfrm>
    </dsp:sp>
    <dsp:sp modelId="{F35BDA3B-448B-4F10-A7F1-C155F3A49332}">
      <dsp:nvSpPr>
        <dsp:cNvPr id="0" name=""/>
        <dsp:cNvSpPr/>
      </dsp:nvSpPr>
      <dsp:spPr>
        <a:xfrm rot="19275852">
          <a:off x="4045239" y="1103357"/>
          <a:ext cx="847570" cy="32651"/>
        </a:xfrm>
        <a:custGeom>
          <a:avLst/>
          <a:gdLst/>
          <a:ahLst/>
          <a:cxnLst/>
          <a:rect l="0" t="0" r="0" b="0"/>
          <a:pathLst>
            <a:path>
              <a:moveTo>
                <a:pt x="0" y="16325"/>
              </a:moveTo>
              <a:lnTo>
                <a:pt x="847570" y="163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447835" y="1098493"/>
        <a:ext cx="42378" cy="42378"/>
      </dsp:txXfrm>
    </dsp:sp>
    <dsp:sp modelId="{4C5E79EF-AC1D-4F75-8279-99C858F1C723}">
      <dsp:nvSpPr>
        <dsp:cNvPr id="0" name=""/>
        <dsp:cNvSpPr/>
      </dsp:nvSpPr>
      <dsp:spPr>
        <a:xfrm>
          <a:off x="4799594" y="423462"/>
          <a:ext cx="1724183" cy="862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solidFill>
                <a:srgbClr val="002060"/>
              </a:solidFill>
            </a:rPr>
            <a:t>Školství</a:t>
          </a:r>
          <a:endParaRPr lang="cs-CZ" sz="2200" kern="1200" dirty="0">
            <a:solidFill>
              <a:srgbClr val="002060"/>
            </a:solidFill>
          </a:endParaRPr>
        </a:p>
      </dsp:txBody>
      <dsp:txXfrm>
        <a:off x="4824844" y="448712"/>
        <a:ext cx="1673683" cy="811591"/>
      </dsp:txXfrm>
    </dsp:sp>
    <dsp:sp modelId="{A1CDEC5C-35E7-4C4D-97BD-6B3D58B57682}">
      <dsp:nvSpPr>
        <dsp:cNvPr id="0" name=""/>
        <dsp:cNvSpPr/>
      </dsp:nvSpPr>
      <dsp:spPr>
        <a:xfrm rot="2037286">
          <a:off x="4070498" y="1591124"/>
          <a:ext cx="797052" cy="32651"/>
        </a:xfrm>
        <a:custGeom>
          <a:avLst/>
          <a:gdLst/>
          <a:ahLst/>
          <a:cxnLst/>
          <a:rect l="0" t="0" r="0" b="0"/>
          <a:pathLst>
            <a:path>
              <a:moveTo>
                <a:pt x="0" y="16325"/>
              </a:moveTo>
              <a:lnTo>
                <a:pt x="797052" y="163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449098" y="1587524"/>
        <a:ext cx="39852" cy="39852"/>
      </dsp:txXfrm>
    </dsp:sp>
    <dsp:sp modelId="{153198C4-3707-472B-8BF4-3C2A230397DD}">
      <dsp:nvSpPr>
        <dsp:cNvPr id="0" name=""/>
        <dsp:cNvSpPr/>
      </dsp:nvSpPr>
      <dsp:spPr>
        <a:xfrm>
          <a:off x="4799594" y="1398996"/>
          <a:ext cx="1724183" cy="862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solidFill>
                <a:srgbClr val="002060"/>
              </a:solidFill>
            </a:rPr>
            <a:t>Praxe</a:t>
          </a:r>
          <a:endParaRPr lang="cs-CZ" sz="2200" kern="1200" dirty="0">
            <a:solidFill>
              <a:srgbClr val="002060"/>
            </a:solidFill>
          </a:endParaRPr>
        </a:p>
      </dsp:txBody>
      <dsp:txXfrm>
        <a:off x="4824844" y="1424246"/>
        <a:ext cx="1673683" cy="811591"/>
      </dsp:txXfrm>
    </dsp:sp>
    <dsp:sp modelId="{684FB805-88CE-41D9-A6BC-CB6895A13F90}">
      <dsp:nvSpPr>
        <dsp:cNvPr id="0" name=""/>
        <dsp:cNvSpPr/>
      </dsp:nvSpPr>
      <dsp:spPr>
        <a:xfrm rot="3716854">
          <a:off x="1344692" y="2992864"/>
          <a:ext cx="1434365" cy="32651"/>
        </a:xfrm>
        <a:custGeom>
          <a:avLst/>
          <a:gdLst/>
          <a:ahLst/>
          <a:cxnLst/>
          <a:rect l="0" t="0" r="0" b="0"/>
          <a:pathLst>
            <a:path>
              <a:moveTo>
                <a:pt x="0" y="16325"/>
              </a:moveTo>
              <a:lnTo>
                <a:pt x="1434365" y="163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026015" y="2973331"/>
        <a:ext cx="71718" cy="71718"/>
      </dsp:txXfrm>
    </dsp:sp>
    <dsp:sp modelId="{DA5747DD-3E72-44A0-A29A-794A49F14670}">
      <dsp:nvSpPr>
        <dsp:cNvPr id="0" name=""/>
        <dsp:cNvSpPr/>
      </dsp:nvSpPr>
      <dsp:spPr>
        <a:xfrm>
          <a:off x="2399151" y="3211070"/>
          <a:ext cx="1724183" cy="862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solidFill>
                <a:srgbClr val="002060"/>
              </a:solidFill>
            </a:rPr>
            <a:t>Norma</a:t>
          </a:r>
          <a:endParaRPr lang="cs-CZ" sz="2200" kern="1200" dirty="0">
            <a:solidFill>
              <a:srgbClr val="002060"/>
            </a:solidFill>
          </a:endParaRPr>
        </a:p>
      </dsp:txBody>
      <dsp:txXfrm>
        <a:off x="2424401" y="3236320"/>
        <a:ext cx="1673683" cy="811591"/>
      </dsp:txXfrm>
    </dsp:sp>
    <dsp:sp modelId="{1814EADE-2392-484D-B56F-0CF8CA80F0CA}">
      <dsp:nvSpPr>
        <dsp:cNvPr id="0" name=""/>
        <dsp:cNvSpPr/>
      </dsp:nvSpPr>
      <dsp:spPr>
        <a:xfrm rot="19877699">
          <a:off x="4075967" y="3440669"/>
          <a:ext cx="770856" cy="32651"/>
        </a:xfrm>
        <a:custGeom>
          <a:avLst/>
          <a:gdLst/>
          <a:ahLst/>
          <a:cxnLst/>
          <a:rect l="0" t="0" r="0" b="0"/>
          <a:pathLst>
            <a:path>
              <a:moveTo>
                <a:pt x="0" y="16325"/>
              </a:moveTo>
              <a:lnTo>
                <a:pt x="770856" y="163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442124" y="3437723"/>
        <a:ext cx="38542" cy="38542"/>
      </dsp:txXfrm>
    </dsp:sp>
    <dsp:sp modelId="{96C7AE06-2DA8-4949-A3E7-575C56E9770A}">
      <dsp:nvSpPr>
        <dsp:cNvPr id="0" name=""/>
        <dsp:cNvSpPr/>
      </dsp:nvSpPr>
      <dsp:spPr>
        <a:xfrm>
          <a:off x="4799456" y="2840828"/>
          <a:ext cx="1724183" cy="862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solidFill>
                <a:srgbClr val="002060"/>
              </a:solidFill>
            </a:rPr>
            <a:t>Biologie</a:t>
          </a:r>
          <a:endParaRPr lang="cs-CZ" sz="2200" kern="1200" dirty="0">
            <a:solidFill>
              <a:srgbClr val="002060"/>
            </a:solidFill>
          </a:endParaRPr>
        </a:p>
      </dsp:txBody>
      <dsp:txXfrm>
        <a:off x="4824706" y="2866078"/>
        <a:ext cx="1673683" cy="811591"/>
      </dsp:txXfrm>
    </dsp:sp>
    <dsp:sp modelId="{EC47E1D2-1D57-43BA-AB79-A3C4B308C994}">
      <dsp:nvSpPr>
        <dsp:cNvPr id="0" name=""/>
        <dsp:cNvSpPr/>
      </dsp:nvSpPr>
      <dsp:spPr>
        <a:xfrm rot="2549412">
          <a:off x="4002916" y="3935523"/>
          <a:ext cx="917095" cy="32651"/>
        </a:xfrm>
        <a:custGeom>
          <a:avLst/>
          <a:gdLst/>
          <a:ahLst/>
          <a:cxnLst/>
          <a:rect l="0" t="0" r="0" b="0"/>
          <a:pathLst>
            <a:path>
              <a:moveTo>
                <a:pt x="0" y="16325"/>
              </a:moveTo>
              <a:lnTo>
                <a:pt x="917095" y="163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438537" y="3928921"/>
        <a:ext cx="45854" cy="45854"/>
      </dsp:txXfrm>
    </dsp:sp>
    <dsp:sp modelId="{D37FAC52-E11C-41F7-A597-91488A2E9192}">
      <dsp:nvSpPr>
        <dsp:cNvPr id="0" name=""/>
        <dsp:cNvSpPr/>
      </dsp:nvSpPr>
      <dsp:spPr>
        <a:xfrm>
          <a:off x="4799594" y="3830535"/>
          <a:ext cx="1724183" cy="862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solidFill>
                <a:srgbClr val="002060"/>
              </a:solidFill>
            </a:rPr>
            <a:t>Konzervace</a:t>
          </a:r>
          <a:endParaRPr lang="cs-CZ" sz="2200" kern="1200" dirty="0">
            <a:solidFill>
              <a:srgbClr val="002060"/>
            </a:solidFill>
          </a:endParaRPr>
        </a:p>
      </dsp:txBody>
      <dsp:txXfrm>
        <a:off x="4824844" y="3855785"/>
        <a:ext cx="1673683" cy="811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4021-0AE2-4D8A-B6CE-F3E30EAC7B49}" type="datetimeFigureOut">
              <a:rPr lang="cs-CZ" smtClean="0"/>
              <a:t>16.1.2018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ABEE40E-C8A7-4BD6-A4CD-A137599542A4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4021-0AE2-4D8A-B6CE-F3E30EAC7B49}" type="datetimeFigureOut">
              <a:rPr lang="cs-CZ" smtClean="0"/>
              <a:t>16.1.2018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E40E-C8A7-4BD6-A4CD-A137599542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4021-0AE2-4D8A-B6CE-F3E30EAC7B49}" type="datetimeFigureOut">
              <a:rPr lang="cs-CZ" smtClean="0"/>
              <a:t>16.1.2018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E40E-C8A7-4BD6-A4CD-A137599542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4021-0AE2-4D8A-B6CE-F3E30EAC7B49}" type="datetimeFigureOut">
              <a:rPr lang="cs-CZ" smtClean="0"/>
              <a:t>16.1.2018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E40E-C8A7-4BD6-A4CD-A137599542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4021-0AE2-4D8A-B6CE-F3E30EAC7B49}" type="datetimeFigureOut">
              <a:rPr lang="cs-CZ" smtClean="0"/>
              <a:t>16.1.2018</a:t>
            </a:fld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E40E-C8A7-4BD6-A4CD-A137599542A4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4021-0AE2-4D8A-B6CE-F3E30EAC7B49}" type="datetimeFigureOut">
              <a:rPr lang="cs-CZ" smtClean="0"/>
              <a:t>16.1.2018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E40E-C8A7-4BD6-A4CD-A137599542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4021-0AE2-4D8A-B6CE-F3E30EAC7B49}" type="datetimeFigureOut">
              <a:rPr lang="cs-CZ" smtClean="0"/>
              <a:t>16.1.2018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E40E-C8A7-4BD6-A4CD-A137599542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4021-0AE2-4D8A-B6CE-F3E30EAC7B49}" type="datetimeFigureOut">
              <a:rPr lang="cs-CZ" smtClean="0"/>
              <a:t>16.1.2018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E40E-C8A7-4BD6-A4CD-A137599542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4021-0AE2-4D8A-B6CE-F3E30EAC7B49}" type="datetimeFigureOut">
              <a:rPr lang="cs-CZ" smtClean="0"/>
              <a:t>16.1.2018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E40E-C8A7-4BD6-A4CD-A137599542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4021-0AE2-4D8A-B6CE-F3E30EAC7B49}" type="datetimeFigureOut">
              <a:rPr lang="cs-CZ" smtClean="0"/>
              <a:t>16.1.2018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E40E-C8A7-4BD6-A4CD-A137599542A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4021-0AE2-4D8A-B6CE-F3E30EAC7B49}" type="datetimeFigureOut">
              <a:rPr lang="cs-CZ" smtClean="0"/>
              <a:t>16.1.2018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E40E-C8A7-4BD6-A4CD-A137599542A4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7444021-0AE2-4D8A-B6CE-F3E30EAC7B49}" type="datetimeFigureOut">
              <a:rPr lang="cs-CZ" smtClean="0"/>
              <a:t>16.1.2018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ABEE40E-C8A7-4BD6-A4CD-A137599542A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3212976"/>
            <a:ext cx="6629400" cy="1219201"/>
          </a:xfrm>
        </p:spPr>
        <p:txBody>
          <a:bodyPr/>
          <a:lstStyle/>
          <a:p>
            <a:r>
              <a:rPr lang="cs-CZ" dirty="0" smtClean="0"/>
              <a:t>Jakost školkařských výpěstků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296715"/>
            <a:ext cx="1440160" cy="258335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310283"/>
            <a:ext cx="1666142" cy="247179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290438"/>
            <a:ext cx="1800200" cy="246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9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 stromů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35230"/>
            <a:ext cx="8229600" cy="4373563"/>
          </a:xfrm>
        </p:spPr>
        <p:txBody>
          <a:bodyPr/>
          <a:lstStyle/>
          <a:p>
            <a:r>
              <a:rPr lang="cs-CZ" dirty="0" smtClean="0"/>
              <a:t>Variabilita taxonů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220476"/>
            <a:ext cx="3115056" cy="418490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220476"/>
            <a:ext cx="2811784" cy="416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6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 stromů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35230"/>
            <a:ext cx="8229600" cy="4373563"/>
          </a:xfrm>
        </p:spPr>
        <p:txBody>
          <a:bodyPr/>
          <a:lstStyle/>
          <a:p>
            <a:r>
              <a:rPr lang="cs-CZ" dirty="0" smtClean="0"/>
              <a:t>Kořenový systém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2219132"/>
            <a:ext cx="6400648" cy="428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8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 stromů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700808"/>
            <a:ext cx="2088232" cy="4373563"/>
          </a:xfrm>
        </p:spPr>
        <p:txBody>
          <a:bodyPr/>
          <a:lstStyle/>
          <a:p>
            <a:r>
              <a:rPr lang="cs-CZ" dirty="0" smtClean="0"/>
              <a:t>Kořenový </a:t>
            </a:r>
            <a:r>
              <a:rPr lang="cs-CZ" dirty="0" smtClean="0"/>
              <a:t>systém</a:t>
            </a:r>
          </a:p>
          <a:p>
            <a:endParaRPr lang="cs-CZ" dirty="0"/>
          </a:p>
          <a:p>
            <a:pPr marL="114300" indent="0">
              <a:buNone/>
            </a:pPr>
            <a:endParaRPr lang="cs-CZ" dirty="0" smtClean="0"/>
          </a:p>
          <a:p>
            <a:pPr marL="114300" indent="0">
              <a:buNone/>
            </a:pPr>
            <a:r>
              <a:rPr lang="cs-CZ" dirty="0" smtClean="0"/>
              <a:t>  ANSI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1720" y="1192627"/>
            <a:ext cx="6480720" cy="553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20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 keřů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Větší </a:t>
            </a:r>
            <a:r>
              <a:rPr lang="cs-CZ" dirty="0" err="1" smtClean="0"/>
              <a:t>habituelní</a:t>
            </a:r>
            <a:r>
              <a:rPr lang="cs-CZ" dirty="0" smtClean="0"/>
              <a:t> variabilita než u stromů</a:t>
            </a:r>
          </a:p>
          <a:p>
            <a:r>
              <a:rPr lang="cs-CZ" b="1" dirty="0" smtClean="0"/>
              <a:t>Počet výhonů</a:t>
            </a:r>
            <a:r>
              <a:rPr lang="cs-CZ" dirty="0" smtClean="0"/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Druhově specifická </a:t>
            </a:r>
            <a:r>
              <a:rPr lang="cs-CZ" dirty="0" err="1" smtClean="0"/>
              <a:t>bazitonie</a:t>
            </a: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Velikost sazenice</a:t>
            </a:r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267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 keřů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cs-CZ" dirty="0" smtClean="0"/>
              <a:t>Dělení do skupin podle </a:t>
            </a:r>
            <a:r>
              <a:rPr lang="cs-CZ" dirty="0" err="1" smtClean="0"/>
              <a:t>bazitonie</a:t>
            </a:r>
            <a:r>
              <a:rPr lang="cs-CZ" dirty="0" smtClean="0"/>
              <a:t> a dosahované velikosti</a:t>
            </a:r>
          </a:p>
          <a:p>
            <a:pPr marL="114300" indent="0">
              <a:buNone/>
            </a:pPr>
            <a:r>
              <a:rPr lang="cs-CZ" dirty="0" smtClean="0"/>
              <a:t>ANSI – 4 skupiny</a:t>
            </a:r>
          </a:p>
          <a:p>
            <a:pPr marL="114300" indent="0">
              <a:buNone/>
            </a:pPr>
            <a:r>
              <a:rPr lang="cs-CZ" dirty="0" err="1" smtClean="0"/>
              <a:t>BdB</a:t>
            </a:r>
            <a:r>
              <a:rPr lang="cs-CZ" dirty="0" smtClean="0"/>
              <a:t> – 8 skupin</a:t>
            </a:r>
          </a:p>
          <a:p>
            <a:pPr marL="114300" indent="0">
              <a:buNone/>
            </a:pPr>
            <a:endParaRPr lang="cs-CZ" dirty="0"/>
          </a:p>
          <a:p>
            <a:pPr marL="114300" indent="0">
              <a:buNone/>
            </a:pPr>
            <a:endParaRPr lang="cs-CZ" dirty="0" smtClean="0"/>
          </a:p>
          <a:p>
            <a:pPr marL="114300" indent="0">
              <a:buNone/>
            </a:pPr>
            <a:endParaRPr lang="cs-CZ" dirty="0"/>
          </a:p>
          <a:p>
            <a:pPr marL="114300" indent="0">
              <a:buNone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512701"/>
              </p:ext>
            </p:extLst>
          </p:nvPr>
        </p:nvGraphicFramePr>
        <p:xfrm>
          <a:off x="5292080" y="3212976"/>
          <a:ext cx="3600399" cy="30420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0133"/>
                <a:gridCol w="1200133"/>
                <a:gridCol w="1200133"/>
              </a:tblGrid>
              <a:tr h="720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Výška nebo šířka [cm]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Minimální počet výhonů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Minimální velikost kořenů nebo balu [cm]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4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3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15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30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3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20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4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4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25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4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30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4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4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125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4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4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180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75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4097397"/>
            <a:ext cx="49536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Typ 2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střední (</a:t>
            </a:r>
            <a:r>
              <a:rPr kumimoji="0" lang="cs-CZ" alt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Azalea x (</a:t>
            </a:r>
            <a:r>
              <a:rPr kumimoji="0" lang="cs-CZ" altLang="cs-CZ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Exbury</a:t>
            </a:r>
            <a:r>
              <a:rPr kumimoji="0" lang="cs-CZ" alt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cs-CZ" altLang="cs-CZ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Mollis</a:t>
            </a:r>
            <a:r>
              <a:rPr kumimoji="0" lang="cs-CZ" alt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hybridy), </a:t>
            </a:r>
            <a:r>
              <a:rPr kumimoji="0" lang="cs-CZ" altLang="cs-CZ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Chaenomeles</a:t>
            </a:r>
            <a:r>
              <a:rPr kumimoji="0" lang="cs-CZ" alt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japonica</a:t>
            </a:r>
            <a:r>
              <a:rPr kumimoji="0" lang="cs-CZ" alt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cs-CZ" altLang="cs-CZ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Cornus</a:t>
            </a:r>
            <a:r>
              <a:rPr kumimoji="0" lang="cs-CZ" alt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sericea</a:t>
            </a:r>
            <a:r>
              <a:rPr kumimoji="0" lang="cs-CZ" alt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cs-CZ" altLang="cs-CZ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Cotoneaster</a:t>
            </a:r>
            <a:r>
              <a:rPr kumimoji="0" lang="cs-CZ" alt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divaricata</a:t>
            </a:r>
            <a:r>
              <a:rPr kumimoji="0" lang="cs-CZ" alt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cs-CZ" altLang="cs-CZ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Euonymus</a:t>
            </a:r>
            <a:r>
              <a:rPr kumimoji="0" lang="cs-CZ" alt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alata</a:t>
            </a:r>
            <a:r>
              <a:rPr kumimoji="0" lang="cs-CZ" alt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‘</a:t>
            </a:r>
            <a:r>
              <a:rPr kumimoji="0" lang="cs-CZ" altLang="cs-CZ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Compacta</a:t>
            </a:r>
            <a:r>
              <a:rPr kumimoji="0" lang="cs-CZ" alt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cs-CZ" alt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cs-CZ" altLang="cs-CZ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Potentilla</a:t>
            </a:r>
            <a:r>
              <a:rPr kumimoji="0" lang="cs-CZ" alt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fruticosa</a:t>
            </a:r>
            <a:r>
              <a:rPr kumimoji="0" lang="cs-CZ" alt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cs-CZ" altLang="cs-CZ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Spiraea</a:t>
            </a:r>
            <a:r>
              <a:rPr kumimoji="0" lang="cs-CZ" alt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cs-CZ" altLang="cs-CZ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japonica</a:t>
            </a:r>
            <a:r>
              <a:rPr kumimoji="0" lang="cs-CZ" alt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‘</a:t>
            </a:r>
            <a:r>
              <a:rPr kumimoji="0" lang="cs-CZ" altLang="cs-CZ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Froebelii</a:t>
            </a:r>
            <a:r>
              <a:rPr kumimoji="0" lang="cs-CZ" alt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cs-CZ" alt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cs-CZ" altLang="cs-CZ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S.nipponica</a:t>
            </a:r>
            <a:r>
              <a:rPr kumimoji="0" lang="cs-CZ" alt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‘</a:t>
            </a:r>
            <a:r>
              <a:rPr kumimoji="0" lang="cs-CZ" altLang="cs-CZ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Snowmound</a:t>
            </a:r>
            <a:r>
              <a:rPr kumimoji="0" lang="cs-CZ" alt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cs-CZ" alt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S. x </a:t>
            </a:r>
            <a:r>
              <a:rPr kumimoji="0" lang="cs-CZ" altLang="cs-CZ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vanhouttei</a:t>
            </a:r>
            <a:r>
              <a:rPr kumimoji="0" lang="cs-CZ" alt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cs-CZ" altLang="cs-CZ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Viburnum</a:t>
            </a:r>
            <a:r>
              <a:rPr kumimoji="0" lang="cs-CZ" alt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carlesii</a:t>
            </a:r>
            <a:r>
              <a:rPr kumimoji="0" lang="cs-CZ" alt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cs-CZ" altLang="cs-CZ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V.juddi</a:t>
            </a:r>
            <a:r>
              <a:rPr kumimoji="0" lang="cs-CZ" alt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cs-CZ" altLang="cs-CZ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Weigela</a:t>
            </a:r>
            <a:r>
              <a:rPr kumimoji="0" lang="cs-CZ" alt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floribunda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 keřů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cs-CZ" dirty="0"/>
          </a:p>
          <a:p>
            <a:pPr marL="114300" indent="0">
              <a:buNone/>
            </a:pPr>
            <a:endParaRPr lang="cs-CZ" dirty="0" smtClean="0"/>
          </a:p>
          <a:p>
            <a:pPr marL="114300" indent="0">
              <a:buNone/>
            </a:pPr>
            <a:endParaRPr lang="cs-CZ" dirty="0"/>
          </a:p>
          <a:p>
            <a:pPr marL="11430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231006"/>
            <a:ext cx="1718121" cy="28140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263044"/>
            <a:ext cx="1715087" cy="278205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270456"/>
            <a:ext cx="1665962" cy="273519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3087" y="1270456"/>
            <a:ext cx="1656562" cy="273519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37" y="4166286"/>
            <a:ext cx="1595717" cy="264046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1230" y="4202994"/>
            <a:ext cx="1584177" cy="259722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4169866"/>
            <a:ext cx="1572751" cy="262241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782" y="4112370"/>
            <a:ext cx="1805171" cy="267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9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 keřů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cs-CZ" dirty="0"/>
          </a:p>
          <a:p>
            <a:pPr marL="114300" indent="0">
              <a:buNone/>
            </a:pPr>
            <a:endParaRPr lang="cs-CZ" dirty="0" smtClean="0"/>
          </a:p>
          <a:p>
            <a:pPr marL="114300" indent="0">
              <a:buNone/>
            </a:pPr>
            <a:r>
              <a:rPr lang="cs-CZ" dirty="0" err="1" smtClean="0"/>
              <a:t>BdB</a:t>
            </a:r>
            <a:endParaRPr lang="cs-CZ" dirty="0" smtClean="0"/>
          </a:p>
          <a:p>
            <a:r>
              <a:rPr lang="cs-CZ" dirty="0" smtClean="0"/>
              <a:t>3 (2) výhony</a:t>
            </a:r>
          </a:p>
          <a:p>
            <a:r>
              <a:rPr lang="cs-CZ" dirty="0" smtClean="0"/>
              <a:t>Velikost nad 60 cm minimálně K 3 l </a:t>
            </a:r>
            <a:endParaRPr lang="cs-CZ" dirty="0"/>
          </a:p>
          <a:p>
            <a:pPr marL="114300" indent="0">
              <a:buNone/>
            </a:pP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67544" y="198884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Velikost kontejneru – určující prvek kvality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703765" y="3338258"/>
            <a:ext cx="356235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360322" y="4390181"/>
            <a:ext cx="2767171" cy="185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54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 keřů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191683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ANSI </a:t>
            </a:r>
          </a:p>
          <a:p>
            <a:r>
              <a:rPr lang="cs-CZ" dirty="0" smtClean="0"/>
              <a:t>Z60.1-2014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4536504" cy="539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70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 keřů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988840"/>
            <a:ext cx="2521892" cy="3780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09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 jehličnanů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700808"/>
            <a:ext cx="5904656" cy="55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Uniformita kultivarů vs. Variabilita semenáčů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2420888"/>
            <a:ext cx="5652120" cy="37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4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57277684"/>
              </p:ext>
            </p:extLst>
          </p:nvPr>
        </p:nvGraphicFramePr>
        <p:xfrm>
          <a:off x="899592" y="1196752"/>
          <a:ext cx="655272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821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36DB6E-BDE6-4B3B-BAF8-DBF5E0440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042A16-72A8-4805-9DD4-054E80DF0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1ED8F5-5A1B-4F18-A841-53D133CB9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4FB805-88CE-41D9-A6BC-CB6895A13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5747DD-3E72-44A0-A29A-794A49F146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5BDA3B-448B-4F10-A7F1-C155F3A493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5E79EF-AC1D-4F75-8279-99C858F1C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CDEC5C-35E7-4C4D-97BD-6B3D58B576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3198C4-3707-472B-8BF4-3C2A23039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14EADE-2392-484D-B56F-0CF8CA80F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C7AE06-2DA8-4949-A3E7-575C56E97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47E1D2-1D57-43BA-AB79-A3C4B308C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7FAC52-E11C-41F7-A597-91488A2E9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 jehličnanů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916832"/>
            <a:ext cx="5904656" cy="55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dirty="0" err="1" smtClean="0"/>
              <a:t>Zavětvení</a:t>
            </a:r>
            <a:r>
              <a:rPr lang="cs-CZ" dirty="0" smtClean="0"/>
              <a:t> k zemi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53798" y="2654914"/>
            <a:ext cx="4428491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 jehličnanů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638835"/>
            <a:ext cx="5904656" cy="55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Kmenné tvary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2723190"/>
            <a:ext cx="2129870" cy="328316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760" y="2355004"/>
            <a:ext cx="2891481" cy="409169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5" y="2723191"/>
            <a:ext cx="3624459" cy="271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0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 jehličnanů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638835"/>
            <a:ext cx="5904656" cy="55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Tvarované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93843"/>
            <a:ext cx="4176464" cy="278430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93843"/>
            <a:ext cx="4176464" cy="278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5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 jehličnanů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916832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cs-CZ" dirty="0" smtClean="0"/>
              <a:t>Kořenový systém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Habituální skupiny podle poměru výšky a šířky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dirty="0" err="1" smtClean="0"/>
              <a:t>BdB</a:t>
            </a:r>
            <a:r>
              <a:rPr lang="cs-CZ" dirty="0" smtClean="0"/>
              <a:t> 3 – 4 skupiny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ANSI  6 skupin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099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 jehličnanů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663548"/>
            <a:ext cx="5904656" cy="55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cs-CZ" dirty="0" smtClean="0"/>
              <a:t>Kořenový systém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1" t="14823" r="26014" b="15372"/>
          <a:stretch/>
        </p:blipFill>
        <p:spPr bwMode="auto">
          <a:xfrm>
            <a:off x="3734252" y="1124744"/>
            <a:ext cx="4536504" cy="558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12" y="2544180"/>
            <a:ext cx="2305404" cy="354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91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87624" y="1885123"/>
            <a:ext cx="59046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Liány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Stálezelené listnáče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Růže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dirty="0" err="1" smtClean="0"/>
              <a:t>Půdopokryvné</a:t>
            </a:r>
            <a:r>
              <a:rPr lang="cs-CZ" dirty="0" smtClean="0"/>
              <a:t> rostliny (trvalky)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Mladé rostliny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Podnože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Ovoce</a:t>
            </a:r>
          </a:p>
          <a:p>
            <a:pPr>
              <a:lnSpc>
                <a:spcPct val="200000"/>
              </a:lnSpc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15103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28498590"/>
              </p:ext>
            </p:extLst>
          </p:nvPr>
        </p:nvGraphicFramePr>
        <p:xfrm>
          <a:off x="827584" y="1052736"/>
          <a:ext cx="655272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Šipka nahoru 2"/>
          <p:cNvSpPr/>
          <p:nvPr/>
        </p:nvSpPr>
        <p:spPr>
          <a:xfrm>
            <a:off x="3635896" y="3006147"/>
            <a:ext cx="288032" cy="12241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67944" y="3006147"/>
            <a:ext cx="354013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1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Normativní přístup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916832"/>
            <a:ext cx="7992888" cy="184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Sjednocení terminologie při obchodování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Způsoby měření velikosti a její vyjádření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Určení poměru mezi nadzemní částí a kořenovým systémem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5193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Odborné předpoklady - znalosti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2036440"/>
          </a:xfrm>
        </p:spPr>
        <p:txBody>
          <a:bodyPr/>
          <a:lstStyle/>
          <a:p>
            <a:r>
              <a:rPr lang="cs-CZ" dirty="0" smtClean="0"/>
              <a:t>Pěstitelské skupiny</a:t>
            </a:r>
          </a:p>
          <a:p>
            <a:r>
              <a:rPr lang="cs-CZ" dirty="0" smtClean="0"/>
              <a:t>Růstové vlastnosti druhu a kultivaru</a:t>
            </a:r>
          </a:p>
          <a:p>
            <a:r>
              <a:rPr lang="cs-CZ" dirty="0" smtClean="0"/>
              <a:t>Rámcová metoda pěstování ve školce</a:t>
            </a:r>
          </a:p>
          <a:p>
            <a:r>
              <a:rPr lang="cs-CZ" dirty="0" smtClean="0"/>
              <a:t>Způsob použití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4785345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Maloobchod – nelze předpokládat odborné znalosti. Dodržení zákonných požadavků na popis a značení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024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 stromů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Zdravotní stav, poškození</a:t>
            </a:r>
          </a:p>
          <a:p>
            <a:r>
              <a:rPr lang="cs-CZ" dirty="0" smtClean="0"/>
              <a:t>Zapěstování koruny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1916832"/>
            <a:ext cx="2232248" cy="330996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2924943"/>
            <a:ext cx="2448272" cy="358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2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 stromů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35230"/>
            <a:ext cx="8229600" cy="4373563"/>
          </a:xfrm>
        </p:spPr>
        <p:txBody>
          <a:bodyPr/>
          <a:lstStyle/>
          <a:p>
            <a:r>
              <a:rPr lang="cs-CZ" dirty="0" smtClean="0"/>
              <a:t>Variabilita taxonů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06" y="2564904"/>
            <a:ext cx="2094341" cy="309028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2564904"/>
            <a:ext cx="2140821" cy="317143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2507561"/>
            <a:ext cx="2109793" cy="315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0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 stromů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35230"/>
            <a:ext cx="8229600" cy="4373563"/>
          </a:xfrm>
        </p:spPr>
        <p:txBody>
          <a:bodyPr/>
          <a:lstStyle/>
          <a:p>
            <a:r>
              <a:rPr lang="cs-CZ" dirty="0" smtClean="0"/>
              <a:t>Variabilita taxonů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257021"/>
            <a:ext cx="2637822" cy="381642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257021"/>
            <a:ext cx="2520280" cy="375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5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 stromů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35230"/>
            <a:ext cx="8229600" cy="4373563"/>
          </a:xfrm>
        </p:spPr>
        <p:txBody>
          <a:bodyPr/>
          <a:lstStyle/>
          <a:p>
            <a:r>
              <a:rPr lang="cs-CZ" dirty="0" smtClean="0"/>
              <a:t>Variabilita taxonů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1243452"/>
            <a:ext cx="3663570" cy="541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6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 stromů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35230"/>
            <a:ext cx="8229600" cy="4373563"/>
          </a:xfrm>
        </p:spPr>
        <p:txBody>
          <a:bodyPr/>
          <a:lstStyle/>
          <a:p>
            <a:r>
              <a:rPr lang="cs-CZ" dirty="0" smtClean="0"/>
              <a:t>Variabilita taxonů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420888"/>
            <a:ext cx="4536948" cy="327050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3803" y="2420888"/>
            <a:ext cx="3646454" cy="327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2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ékárna">
  <a:themeElements>
    <a:clrScheme name="Lékárn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Lékárn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Lékárn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1747</TotalTime>
  <Words>327</Words>
  <Application>Microsoft Office PowerPoint</Application>
  <PresentationFormat>Předvádění na obrazovce (4:3)</PresentationFormat>
  <Paragraphs>121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Lékárna</vt:lpstr>
      <vt:lpstr>Jakost školkařských výpěstků</vt:lpstr>
      <vt:lpstr>Prezentace aplikace PowerPoint</vt:lpstr>
      <vt:lpstr>Normativní přístup</vt:lpstr>
      <vt:lpstr>Odborné předpoklady - znalosti</vt:lpstr>
      <vt:lpstr>Kvalita stromů</vt:lpstr>
      <vt:lpstr>Kvalita stromů</vt:lpstr>
      <vt:lpstr>Kvalita stromů</vt:lpstr>
      <vt:lpstr>Kvalita stromů</vt:lpstr>
      <vt:lpstr>Kvalita stromů</vt:lpstr>
      <vt:lpstr>Kvalita stromů</vt:lpstr>
      <vt:lpstr>Kvalita stromů</vt:lpstr>
      <vt:lpstr>Kvalita stromů</vt:lpstr>
      <vt:lpstr>Kvalita keřů</vt:lpstr>
      <vt:lpstr>Kvalita keřů</vt:lpstr>
      <vt:lpstr>Kvalita keřů</vt:lpstr>
      <vt:lpstr>Kvalita keřů</vt:lpstr>
      <vt:lpstr>Kvalita keřů</vt:lpstr>
      <vt:lpstr>Kvalita keřů</vt:lpstr>
      <vt:lpstr>Kvalita jehličnanů</vt:lpstr>
      <vt:lpstr>Kvalita jehličnanů</vt:lpstr>
      <vt:lpstr>Kvalita jehličnanů</vt:lpstr>
      <vt:lpstr>Kvalita jehličnanů</vt:lpstr>
      <vt:lpstr>Kvalita jehličnanů</vt:lpstr>
      <vt:lpstr>Kvalita jehličnanů</vt:lpstr>
      <vt:lpstr>Kvalita</vt:lpstr>
      <vt:lpstr>Prezentace aplikace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Jakost školkařských výpěstků</dc:title>
  <dc:creator>Martin Vlasák</dc:creator>
  <cp:lastModifiedBy>Martin Vlasák</cp:lastModifiedBy>
  <cp:revision>51</cp:revision>
  <dcterms:created xsi:type="dcterms:W3CDTF">2018-01-09T07:32:57Z</dcterms:created>
  <dcterms:modified xsi:type="dcterms:W3CDTF">2018-01-16T13:56:53Z</dcterms:modified>
</cp:coreProperties>
</file>